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275" r:id="rId17"/>
    <p:sldId id="301" r:id="rId18"/>
    <p:sldId id="316" r:id="rId19"/>
    <p:sldId id="325" r:id="rId20"/>
    <p:sldId id="309" r:id="rId21"/>
    <p:sldId id="317" r:id="rId22"/>
    <p:sldId id="310" r:id="rId23"/>
    <p:sldId id="322" r:id="rId24"/>
    <p:sldId id="321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9EE7F43-115C-4373-BBA3-B642C7FA066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B867BDC-8E46-4915-AEA2-8E5B7D0E12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32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ED7F79-23EE-46E7-BD20-A1ECE2880F8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BDEC08E-0B11-43B7-A9E8-62980921FC1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904AF55-807E-44DE-9BD0-4B1AF314C9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952B4F0-C2D8-4F1D-BF67-F66E9B122C6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2333957-38CA-41E4-BC64-DF45FF8728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9877ECE-7027-4330-A6ED-6CEA7461206C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3716232-ACDD-45D1-B273-D38C1D63EE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93BBC7-3F7A-405A-8288-9D773685A45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69AC4E4-C800-446B-9F5E-3D50D93429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B509311-3D93-4150-8083-C9BD21E1EC2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1EA4F38-E3B1-4BE9-86A9-1ECC605D6E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03ED038-C2EC-407C-BE9B-5D09F6F921E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FEDDC3-40AC-4C45-B5F6-671CDB212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AE0C841-B35E-440B-9A7B-690F10B78AF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BF12FF0-F92A-4837-8ECE-3EE29EA855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CFBFF1-B413-4666-B076-1027F781B3A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5F5962-7D96-436B-8F08-F5532B507C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7FE9D4D-F04B-4840-9639-F3990E60438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480747F-BB16-4781-B5DD-337034DA8C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AE0022D-FEA9-44FB-A07C-EB8CDE4951F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0191279-C00E-4623-8DB9-78445B1925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AE0B452-652F-4F85-A854-73A6D903E42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F79C79D-1A41-4A1F-9350-E697043106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src.baidu.com/baike/pic/item/1f56948286f0e58af703a62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C:/Documents%20and%20Settings/ythj/Local%20Settings/Temp/Rar$DI00.281/http:/imgsrc.baidu.com/baike/abpic/item/1f56948286f0e58af703a629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247650" y="1916113"/>
            <a:ext cx="8664575" cy="4105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</a:blip>
          <a:srcRect/>
          <a:stretch>
            <a:fillRect/>
          </a:stretch>
        </p:blipFill>
        <p:spPr bwMode="auto">
          <a:xfrm>
            <a:off x="250825" y="1557338"/>
            <a:ext cx="86423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3348038" y="3573463"/>
            <a:ext cx="863600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Oval 7"/>
          <p:cNvSpPr>
            <a:spLocks noChangeArrowheads="1"/>
          </p:cNvSpPr>
          <p:nvPr/>
        </p:nvSpPr>
        <p:spPr bwMode="auto">
          <a:xfrm>
            <a:off x="3348038" y="4797425"/>
            <a:ext cx="863600" cy="6477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AutoShape 8"/>
          <p:cNvSpPr>
            <a:spLocks noChangeArrowheads="1"/>
          </p:cNvSpPr>
          <p:nvPr/>
        </p:nvSpPr>
        <p:spPr bwMode="auto">
          <a:xfrm>
            <a:off x="5724525" y="3573463"/>
            <a:ext cx="936625" cy="574675"/>
          </a:xfrm>
          <a:prstGeom prst="parallelogram">
            <a:avLst>
              <a:gd name="adj" fmla="val 40746"/>
            </a:avLst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AutoShape 9"/>
          <p:cNvSpPr>
            <a:spLocks noChangeArrowheads="1"/>
          </p:cNvSpPr>
          <p:nvPr/>
        </p:nvSpPr>
        <p:spPr bwMode="auto">
          <a:xfrm>
            <a:off x="5940425" y="4652963"/>
            <a:ext cx="647700" cy="792162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Rectangle 10"/>
          <p:cNvSpPr>
            <a:spLocks noChangeArrowheads="1"/>
          </p:cNvSpPr>
          <p:nvPr/>
        </p:nvSpPr>
        <p:spPr bwMode="auto">
          <a:xfrm>
            <a:off x="363538" y="1654175"/>
            <a:ext cx="8359775" cy="71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971550" y="1546225"/>
            <a:ext cx="7588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小明家厨房的一面墙上贴着瓷砖，用数对表示四块装饰瓷砖的位置。</a:t>
            </a:r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3905250" y="3525838"/>
            <a:ext cx="319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24588" name="Text Box 13"/>
          <p:cNvSpPr txBox="1">
            <a:spLocks noChangeArrowheads="1"/>
          </p:cNvSpPr>
          <p:nvPr/>
        </p:nvSpPr>
        <p:spPr bwMode="auto">
          <a:xfrm>
            <a:off x="6313488" y="3468688"/>
            <a:ext cx="363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4589" name="Text Box 14"/>
          <p:cNvSpPr txBox="1">
            <a:spLocks noChangeArrowheads="1"/>
          </p:cNvSpPr>
          <p:nvPr/>
        </p:nvSpPr>
        <p:spPr bwMode="auto">
          <a:xfrm>
            <a:off x="3848100" y="4716463"/>
            <a:ext cx="319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24590" name="Text Box 15"/>
          <p:cNvSpPr txBox="1">
            <a:spLocks noChangeArrowheads="1"/>
          </p:cNvSpPr>
          <p:nvPr/>
        </p:nvSpPr>
        <p:spPr bwMode="auto">
          <a:xfrm>
            <a:off x="6299200" y="4718050"/>
            <a:ext cx="31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1874838" y="2946400"/>
            <a:ext cx="1216025" cy="479425"/>
          </a:xfrm>
          <a:prstGeom prst="wedgeRoundRectCallout">
            <a:avLst>
              <a:gd name="adj1" fmla="val 68014"/>
              <a:gd name="adj2" fmla="val 66889"/>
              <a:gd name="adj3" fmla="val 16667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1860550" y="4251325"/>
            <a:ext cx="1216025" cy="479425"/>
          </a:xfrm>
          <a:prstGeom prst="wedgeRoundRectCallout">
            <a:avLst>
              <a:gd name="adj1" fmla="val 68014"/>
              <a:gd name="adj2" fmla="val 66889"/>
              <a:gd name="adj3" fmla="val 16667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6838950" y="2930525"/>
            <a:ext cx="1216025" cy="479425"/>
          </a:xfrm>
          <a:prstGeom prst="wedgeRoundRectCallout">
            <a:avLst>
              <a:gd name="adj1" fmla="val -68148"/>
              <a:gd name="adj2" fmla="val 57949"/>
              <a:gd name="adj3" fmla="val 16667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6853238" y="4279900"/>
            <a:ext cx="1216025" cy="479425"/>
          </a:xfrm>
          <a:prstGeom prst="wedgeRoundRectCallout">
            <a:avLst>
              <a:gd name="adj1" fmla="val -68148"/>
              <a:gd name="adj2" fmla="val 57949"/>
              <a:gd name="adj3" fmla="val 16667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2" grpId="0" animBg="1" autoUpdateAnimBg="0"/>
      <p:bldP spid="24593" grpId="0" animBg="1" autoUpdateAnimBg="0"/>
      <p:bldP spid="24594" grpId="0" animBg="1" autoUpdateAnimBg="0"/>
      <p:bldP spid="2459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2136775" y="1135063"/>
            <a:ext cx="54737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学校会议室的地面铺地砖，</a:t>
            </a:r>
            <a:br>
              <a:rPr lang="zh-CN" altLang="en-US" sz="3200">
                <a:latin typeface="华文新魏" pitchFamily="2" charset="-122"/>
                <a:ea typeface="华文新魏" pitchFamily="2" charset="-122"/>
              </a:rPr>
            </a:b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  用数对表示出其中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块花色</a:t>
            </a:r>
            <a:br>
              <a:rPr lang="zh-CN" altLang="en-US" sz="3200">
                <a:latin typeface="华文新魏" pitchFamily="2" charset="-122"/>
                <a:ea typeface="华文新魏" pitchFamily="2" charset="-122"/>
              </a:rPr>
            </a:b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  地砖的位置。</a:t>
            </a:r>
            <a:r>
              <a:rPr lang="zh-CN" altLang="en-US" sz="320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      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195580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238760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281940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32527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36845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9" name="Rectangle 10"/>
          <p:cNvSpPr>
            <a:spLocks noChangeArrowheads="1"/>
          </p:cNvSpPr>
          <p:nvPr/>
        </p:nvSpPr>
        <p:spPr bwMode="auto">
          <a:xfrm>
            <a:off x="41163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0" name="Rectangle 11"/>
          <p:cNvSpPr>
            <a:spLocks noChangeArrowheads="1"/>
          </p:cNvSpPr>
          <p:nvPr/>
        </p:nvSpPr>
        <p:spPr bwMode="auto">
          <a:xfrm>
            <a:off x="45481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1" name="Rectangle 12"/>
          <p:cNvSpPr>
            <a:spLocks noChangeArrowheads="1"/>
          </p:cNvSpPr>
          <p:nvPr/>
        </p:nvSpPr>
        <p:spPr bwMode="auto">
          <a:xfrm>
            <a:off x="49799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2" name="Rectangle 13"/>
          <p:cNvSpPr>
            <a:spLocks noChangeArrowheads="1"/>
          </p:cNvSpPr>
          <p:nvPr/>
        </p:nvSpPr>
        <p:spPr bwMode="auto">
          <a:xfrm>
            <a:off x="54117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3" name="Rectangle 14"/>
          <p:cNvSpPr>
            <a:spLocks noChangeArrowheads="1"/>
          </p:cNvSpPr>
          <p:nvPr/>
        </p:nvSpPr>
        <p:spPr bwMode="auto">
          <a:xfrm>
            <a:off x="58435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4" name="Rectangle 15"/>
          <p:cNvSpPr>
            <a:spLocks noChangeArrowheads="1"/>
          </p:cNvSpPr>
          <p:nvPr/>
        </p:nvSpPr>
        <p:spPr bwMode="auto">
          <a:xfrm>
            <a:off x="62753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5" name="Rectangle 16"/>
          <p:cNvSpPr>
            <a:spLocks noChangeArrowheads="1"/>
          </p:cNvSpPr>
          <p:nvPr/>
        </p:nvSpPr>
        <p:spPr bwMode="auto">
          <a:xfrm>
            <a:off x="67071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6" name="Rectangle 17"/>
          <p:cNvSpPr>
            <a:spLocks noChangeArrowheads="1"/>
          </p:cNvSpPr>
          <p:nvPr/>
        </p:nvSpPr>
        <p:spPr bwMode="auto">
          <a:xfrm>
            <a:off x="195421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7" name="Rectangle 18"/>
          <p:cNvSpPr>
            <a:spLocks noChangeArrowheads="1"/>
          </p:cNvSpPr>
          <p:nvPr/>
        </p:nvSpPr>
        <p:spPr bwMode="auto">
          <a:xfrm>
            <a:off x="238601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8" name="Rectangle 19"/>
          <p:cNvSpPr>
            <a:spLocks noChangeArrowheads="1"/>
          </p:cNvSpPr>
          <p:nvPr/>
        </p:nvSpPr>
        <p:spPr bwMode="auto">
          <a:xfrm>
            <a:off x="281781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9" name="Rectangle 20"/>
          <p:cNvSpPr>
            <a:spLocks noChangeArrowheads="1"/>
          </p:cNvSpPr>
          <p:nvPr/>
        </p:nvSpPr>
        <p:spPr bwMode="auto">
          <a:xfrm>
            <a:off x="32512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0" name="Rectangle 21"/>
          <p:cNvSpPr>
            <a:spLocks noChangeArrowheads="1"/>
          </p:cNvSpPr>
          <p:nvPr/>
        </p:nvSpPr>
        <p:spPr bwMode="auto">
          <a:xfrm>
            <a:off x="36830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1" name="Rectangle 22"/>
          <p:cNvSpPr>
            <a:spLocks noChangeArrowheads="1"/>
          </p:cNvSpPr>
          <p:nvPr/>
        </p:nvSpPr>
        <p:spPr bwMode="auto">
          <a:xfrm>
            <a:off x="41148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2" name="Rectangle 23"/>
          <p:cNvSpPr>
            <a:spLocks noChangeArrowheads="1"/>
          </p:cNvSpPr>
          <p:nvPr/>
        </p:nvSpPr>
        <p:spPr bwMode="auto">
          <a:xfrm>
            <a:off x="45466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3" name="Rectangle 24"/>
          <p:cNvSpPr>
            <a:spLocks noChangeArrowheads="1"/>
          </p:cNvSpPr>
          <p:nvPr/>
        </p:nvSpPr>
        <p:spPr bwMode="auto">
          <a:xfrm>
            <a:off x="49784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4" name="Rectangle 25"/>
          <p:cNvSpPr>
            <a:spLocks noChangeArrowheads="1"/>
          </p:cNvSpPr>
          <p:nvPr/>
        </p:nvSpPr>
        <p:spPr bwMode="auto">
          <a:xfrm>
            <a:off x="54102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5" name="Rectangle 26"/>
          <p:cNvSpPr>
            <a:spLocks noChangeArrowheads="1"/>
          </p:cNvSpPr>
          <p:nvPr/>
        </p:nvSpPr>
        <p:spPr bwMode="auto">
          <a:xfrm>
            <a:off x="58420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6" name="Rectangle 27"/>
          <p:cNvSpPr>
            <a:spLocks noChangeArrowheads="1"/>
          </p:cNvSpPr>
          <p:nvPr/>
        </p:nvSpPr>
        <p:spPr bwMode="auto">
          <a:xfrm>
            <a:off x="62738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7" name="Rectangle 28"/>
          <p:cNvSpPr>
            <a:spLocks noChangeArrowheads="1"/>
          </p:cNvSpPr>
          <p:nvPr/>
        </p:nvSpPr>
        <p:spPr bwMode="auto">
          <a:xfrm>
            <a:off x="67056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8" name="Rectangle 29"/>
          <p:cNvSpPr>
            <a:spLocks noChangeArrowheads="1"/>
          </p:cNvSpPr>
          <p:nvPr/>
        </p:nvSpPr>
        <p:spPr bwMode="auto">
          <a:xfrm>
            <a:off x="195421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9" name="Rectangle 30"/>
          <p:cNvSpPr>
            <a:spLocks noChangeArrowheads="1"/>
          </p:cNvSpPr>
          <p:nvPr/>
        </p:nvSpPr>
        <p:spPr bwMode="auto">
          <a:xfrm>
            <a:off x="238601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0" name="Rectangle 31"/>
          <p:cNvSpPr>
            <a:spLocks noChangeArrowheads="1"/>
          </p:cNvSpPr>
          <p:nvPr/>
        </p:nvSpPr>
        <p:spPr bwMode="auto">
          <a:xfrm>
            <a:off x="281781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1" name="Rectangle 32"/>
          <p:cNvSpPr>
            <a:spLocks noChangeArrowheads="1"/>
          </p:cNvSpPr>
          <p:nvPr/>
        </p:nvSpPr>
        <p:spPr bwMode="auto">
          <a:xfrm>
            <a:off x="32512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2" name="Rectangle 33"/>
          <p:cNvSpPr>
            <a:spLocks noChangeArrowheads="1"/>
          </p:cNvSpPr>
          <p:nvPr/>
        </p:nvSpPr>
        <p:spPr bwMode="auto">
          <a:xfrm>
            <a:off x="36830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3" name="Rectangle 34"/>
          <p:cNvSpPr>
            <a:spLocks noChangeArrowheads="1"/>
          </p:cNvSpPr>
          <p:nvPr/>
        </p:nvSpPr>
        <p:spPr bwMode="auto">
          <a:xfrm>
            <a:off x="41148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4" name="Rectangle 35"/>
          <p:cNvSpPr>
            <a:spLocks noChangeArrowheads="1"/>
          </p:cNvSpPr>
          <p:nvPr/>
        </p:nvSpPr>
        <p:spPr bwMode="auto">
          <a:xfrm>
            <a:off x="45466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5" name="Rectangle 36"/>
          <p:cNvSpPr>
            <a:spLocks noChangeArrowheads="1"/>
          </p:cNvSpPr>
          <p:nvPr/>
        </p:nvSpPr>
        <p:spPr bwMode="auto">
          <a:xfrm>
            <a:off x="49784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54102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Rectangle 38"/>
          <p:cNvSpPr>
            <a:spLocks noChangeArrowheads="1"/>
          </p:cNvSpPr>
          <p:nvPr/>
        </p:nvSpPr>
        <p:spPr bwMode="auto">
          <a:xfrm>
            <a:off x="58420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8" name="Rectangle 39"/>
          <p:cNvSpPr>
            <a:spLocks noChangeArrowheads="1"/>
          </p:cNvSpPr>
          <p:nvPr/>
        </p:nvSpPr>
        <p:spPr bwMode="auto">
          <a:xfrm>
            <a:off x="62738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39" name="Rectangle 40"/>
          <p:cNvSpPr>
            <a:spLocks noChangeArrowheads="1"/>
          </p:cNvSpPr>
          <p:nvPr/>
        </p:nvSpPr>
        <p:spPr bwMode="auto">
          <a:xfrm>
            <a:off x="67056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0" name="Rectangle 41"/>
          <p:cNvSpPr>
            <a:spLocks noChangeArrowheads="1"/>
          </p:cNvSpPr>
          <p:nvPr/>
        </p:nvSpPr>
        <p:spPr bwMode="auto">
          <a:xfrm>
            <a:off x="1954213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1" name="Rectangle 42"/>
          <p:cNvSpPr>
            <a:spLocks noChangeArrowheads="1"/>
          </p:cNvSpPr>
          <p:nvPr/>
        </p:nvSpPr>
        <p:spPr bwMode="auto">
          <a:xfrm>
            <a:off x="2386013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3" name="Rectangle 43"/>
          <p:cNvSpPr>
            <a:spLocks noChangeArrowheads="1"/>
          </p:cNvSpPr>
          <p:nvPr/>
        </p:nvSpPr>
        <p:spPr bwMode="auto">
          <a:xfrm>
            <a:off x="2817813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Rectangle 44"/>
          <p:cNvSpPr>
            <a:spLocks noChangeArrowheads="1"/>
          </p:cNvSpPr>
          <p:nvPr/>
        </p:nvSpPr>
        <p:spPr bwMode="auto">
          <a:xfrm>
            <a:off x="32512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4" name="Rectangle 45"/>
          <p:cNvSpPr>
            <a:spLocks noChangeArrowheads="1"/>
          </p:cNvSpPr>
          <p:nvPr/>
        </p:nvSpPr>
        <p:spPr bwMode="auto">
          <a:xfrm>
            <a:off x="36830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5" name="Rectangle 46"/>
          <p:cNvSpPr>
            <a:spLocks noChangeArrowheads="1"/>
          </p:cNvSpPr>
          <p:nvPr/>
        </p:nvSpPr>
        <p:spPr bwMode="auto">
          <a:xfrm>
            <a:off x="41148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45466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Rectangle 48"/>
          <p:cNvSpPr>
            <a:spLocks noChangeArrowheads="1"/>
          </p:cNvSpPr>
          <p:nvPr/>
        </p:nvSpPr>
        <p:spPr bwMode="auto">
          <a:xfrm>
            <a:off x="49784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8" name="Rectangle 49"/>
          <p:cNvSpPr>
            <a:spLocks noChangeArrowheads="1"/>
          </p:cNvSpPr>
          <p:nvPr/>
        </p:nvSpPr>
        <p:spPr bwMode="auto">
          <a:xfrm>
            <a:off x="54102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49" name="Rectangle 50"/>
          <p:cNvSpPr>
            <a:spLocks noChangeArrowheads="1"/>
          </p:cNvSpPr>
          <p:nvPr/>
        </p:nvSpPr>
        <p:spPr bwMode="auto">
          <a:xfrm>
            <a:off x="58420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0" name="Rectangle 51"/>
          <p:cNvSpPr>
            <a:spLocks noChangeArrowheads="1"/>
          </p:cNvSpPr>
          <p:nvPr/>
        </p:nvSpPr>
        <p:spPr bwMode="auto">
          <a:xfrm>
            <a:off x="62738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1" name="Rectangle 52"/>
          <p:cNvSpPr>
            <a:spLocks noChangeArrowheads="1"/>
          </p:cNvSpPr>
          <p:nvPr/>
        </p:nvSpPr>
        <p:spPr bwMode="auto">
          <a:xfrm>
            <a:off x="67056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2" name="Rectangle 53"/>
          <p:cNvSpPr>
            <a:spLocks noChangeArrowheads="1"/>
          </p:cNvSpPr>
          <p:nvPr/>
        </p:nvSpPr>
        <p:spPr bwMode="auto">
          <a:xfrm>
            <a:off x="1954213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3" name="Rectangle 54"/>
          <p:cNvSpPr>
            <a:spLocks noChangeArrowheads="1"/>
          </p:cNvSpPr>
          <p:nvPr/>
        </p:nvSpPr>
        <p:spPr bwMode="auto">
          <a:xfrm>
            <a:off x="2386013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4" name="Rectangle 55"/>
          <p:cNvSpPr>
            <a:spLocks noChangeArrowheads="1"/>
          </p:cNvSpPr>
          <p:nvPr/>
        </p:nvSpPr>
        <p:spPr bwMode="auto">
          <a:xfrm>
            <a:off x="2817813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5" name="Rectangle 56"/>
          <p:cNvSpPr>
            <a:spLocks noChangeArrowheads="1"/>
          </p:cNvSpPr>
          <p:nvPr/>
        </p:nvSpPr>
        <p:spPr bwMode="auto">
          <a:xfrm>
            <a:off x="32512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36830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>
            <a:off x="41148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8" name="Rectangle 59"/>
          <p:cNvSpPr>
            <a:spLocks noChangeArrowheads="1"/>
          </p:cNvSpPr>
          <p:nvPr/>
        </p:nvSpPr>
        <p:spPr bwMode="auto">
          <a:xfrm>
            <a:off x="45466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59" name="Rectangle 60"/>
          <p:cNvSpPr>
            <a:spLocks noChangeArrowheads="1"/>
          </p:cNvSpPr>
          <p:nvPr/>
        </p:nvSpPr>
        <p:spPr bwMode="auto">
          <a:xfrm>
            <a:off x="49784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1" name="Rectangle 61"/>
          <p:cNvSpPr>
            <a:spLocks noChangeArrowheads="1"/>
          </p:cNvSpPr>
          <p:nvPr/>
        </p:nvSpPr>
        <p:spPr bwMode="auto">
          <a:xfrm>
            <a:off x="54102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Rectangle 62"/>
          <p:cNvSpPr>
            <a:spLocks noChangeArrowheads="1"/>
          </p:cNvSpPr>
          <p:nvPr/>
        </p:nvSpPr>
        <p:spPr bwMode="auto">
          <a:xfrm>
            <a:off x="58420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2" name="Rectangle 63"/>
          <p:cNvSpPr>
            <a:spLocks noChangeArrowheads="1"/>
          </p:cNvSpPr>
          <p:nvPr/>
        </p:nvSpPr>
        <p:spPr bwMode="auto">
          <a:xfrm>
            <a:off x="62738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3" name="Rectangle 64"/>
          <p:cNvSpPr>
            <a:spLocks noChangeArrowheads="1"/>
          </p:cNvSpPr>
          <p:nvPr/>
        </p:nvSpPr>
        <p:spPr bwMode="auto">
          <a:xfrm>
            <a:off x="67056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4" name="Rectangle 65"/>
          <p:cNvSpPr>
            <a:spLocks noChangeArrowheads="1"/>
          </p:cNvSpPr>
          <p:nvPr/>
        </p:nvSpPr>
        <p:spPr bwMode="auto">
          <a:xfrm>
            <a:off x="1954213" y="3363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5" name="Rectangle 66"/>
          <p:cNvSpPr>
            <a:spLocks noChangeArrowheads="1"/>
          </p:cNvSpPr>
          <p:nvPr/>
        </p:nvSpPr>
        <p:spPr bwMode="auto">
          <a:xfrm>
            <a:off x="2386013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6" name="Rectangle 67"/>
          <p:cNvSpPr>
            <a:spLocks noChangeArrowheads="1"/>
          </p:cNvSpPr>
          <p:nvPr/>
        </p:nvSpPr>
        <p:spPr bwMode="auto">
          <a:xfrm>
            <a:off x="2817813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7" name="Rectangle 68"/>
          <p:cNvSpPr>
            <a:spLocks noChangeArrowheads="1"/>
          </p:cNvSpPr>
          <p:nvPr/>
        </p:nvSpPr>
        <p:spPr bwMode="auto">
          <a:xfrm>
            <a:off x="32512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8" name="Rectangle 69"/>
          <p:cNvSpPr>
            <a:spLocks noChangeArrowheads="1"/>
          </p:cNvSpPr>
          <p:nvPr/>
        </p:nvSpPr>
        <p:spPr bwMode="auto">
          <a:xfrm>
            <a:off x="36830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69" name="Rectangle 70"/>
          <p:cNvSpPr>
            <a:spLocks noChangeArrowheads="1"/>
          </p:cNvSpPr>
          <p:nvPr/>
        </p:nvSpPr>
        <p:spPr bwMode="auto">
          <a:xfrm>
            <a:off x="41148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45466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72"/>
          <p:cNvSpPr>
            <a:spLocks noChangeArrowheads="1"/>
          </p:cNvSpPr>
          <p:nvPr/>
        </p:nvSpPr>
        <p:spPr bwMode="auto">
          <a:xfrm>
            <a:off x="49784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2" name="Rectangle 73"/>
          <p:cNvSpPr>
            <a:spLocks noChangeArrowheads="1"/>
          </p:cNvSpPr>
          <p:nvPr/>
        </p:nvSpPr>
        <p:spPr bwMode="auto">
          <a:xfrm>
            <a:off x="54102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3" name="Rectangle 74"/>
          <p:cNvSpPr>
            <a:spLocks noChangeArrowheads="1"/>
          </p:cNvSpPr>
          <p:nvPr/>
        </p:nvSpPr>
        <p:spPr bwMode="auto">
          <a:xfrm>
            <a:off x="58420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4" name="Rectangle 75"/>
          <p:cNvSpPr>
            <a:spLocks noChangeArrowheads="1"/>
          </p:cNvSpPr>
          <p:nvPr/>
        </p:nvSpPr>
        <p:spPr bwMode="auto">
          <a:xfrm>
            <a:off x="62738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5" name="Rectangle 76"/>
          <p:cNvSpPr>
            <a:spLocks noChangeArrowheads="1"/>
          </p:cNvSpPr>
          <p:nvPr/>
        </p:nvSpPr>
        <p:spPr bwMode="auto">
          <a:xfrm>
            <a:off x="67056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7" name="Rectangle 77"/>
          <p:cNvSpPr>
            <a:spLocks noChangeArrowheads="1"/>
          </p:cNvSpPr>
          <p:nvPr/>
        </p:nvSpPr>
        <p:spPr bwMode="auto">
          <a:xfrm>
            <a:off x="3679825" y="37941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8" name="Rectangle 78"/>
          <p:cNvSpPr>
            <a:spLocks noChangeArrowheads="1"/>
          </p:cNvSpPr>
          <p:nvPr/>
        </p:nvSpPr>
        <p:spPr bwMode="auto">
          <a:xfrm>
            <a:off x="5408613" y="37941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79" name="Rectangle 79"/>
          <p:cNvSpPr>
            <a:spLocks noChangeArrowheads="1"/>
          </p:cNvSpPr>
          <p:nvPr/>
        </p:nvSpPr>
        <p:spPr bwMode="auto">
          <a:xfrm>
            <a:off x="4545013" y="33623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80"/>
          <p:cNvSpPr>
            <a:spLocks noChangeArrowheads="1"/>
          </p:cNvSpPr>
          <p:nvPr/>
        </p:nvSpPr>
        <p:spPr bwMode="auto">
          <a:xfrm>
            <a:off x="713898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0" name="Rectangle 81"/>
          <p:cNvSpPr>
            <a:spLocks noChangeArrowheads="1"/>
          </p:cNvSpPr>
          <p:nvPr/>
        </p:nvSpPr>
        <p:spPr bwMode="auto">
          <a:xfrm>
            <a:off x="713740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1" name="Rectangle 82"/>
          <p:cNvSpPr>
            <a:spLocks noChangeArrowheads="1"/>
          </p:cNvSpPr>
          <p:nvPr/>
        </p:nvSpPr>
        <p:spPr bwMode="auto">
          <a:xfrm>
            <a:off x="713740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2" name="Rectangle 83"/>
          <p:cNvSpPr>
            <a:spLocks noChangeArrowheads="1"/>
          </p:cNvSpPr>
          <p:nvPr/>
        </p:nvSpPr>
        <p:spPr bwMode="auto">
          <a:xfrm>
            <a:off x="713740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3" name="Rectangle 84"/>
          <p:cNvSpPr>
            <a:spLocks noChangeArrowheads="1"/>
          </p:cNvSpPr>
          <p:nvPr/>
        </p:nvSpPr>
        <p:spPr bwMode="auto">
          <a:xfrm>
            <a:off x="713740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4" name="Rectangle 85"/>
          <p:cNvSpPr>
            <a:spLocks noChangeArrowheads="1"/>
          </p:cNvSpPr>
          <p:nvPr/>
        </p:nvSpPr>
        <p:spPr bwMode="auto">
          <a:xfrm>
            <a:off x="713740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5" name="Rectangle 86"/>
          <p:cNvSpPr>
            <a:spLocks noChangeArrowheads="1"/>
          </p:cNvSpPr>
          <p:nvPr/>
        </p:nvSpPr>
        <p:spPr bwMode="auto">
          <a:xfrm>
            <a:off x="195262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6" name="Rectangle 87"/>
          <p:cNvSpPr>
            <a:spLocks noChangeArrowheads="1"/>
          </p:cNvSpPr>
          <p:nvPr/>
        </p:nvSpPr>
        <p:spPr bwMode="auto">
          <a:xfrm>
            <a:off x="238442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7" name="Rectangle 88"/>
          <p:cNvSpPr>
            <a:spLocks noChangeArrowheads="1"/>
          </p:cNvSpPr>
          <p:nvPr/>
        </p:nvSpPr>
        <p:spPr bwMode="auto">
          <a:xfrm>
            <a:off x="281622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8" name="Rectangle 89"/>
          <p:cNvSpPr>
            <a:spLocks noChangeArrowheads="1"/>
          </p:cNvSpPr>
          <p:nvPr/>
        </p:nvSpPr>
        <p:spPr bwMode="auto">
          <a:xfrm>
            <a:off x="32496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89" name="Rectangle 90"/>
          <p:cNvSpPr>
            <a:spLocks noChangeArrowheads="1"/>
          </p:cNvSpPr>
          <p:nvPr/>
        </p:nvSpPr>
        <p:spPr bwMode="auto">
          <a:xfrm>
            <a:off x="36814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0" name="Rectangle 91"/>
          <p:cNvSpPr>
            <a:spLocks noChangeArrowheads="1"/>
          </p:cNvSpPr>
          <p:nvPr/>
        </p:nvSpPr>
        <p:spPr bwMode="auto">
          <a:xfrm>
            <a:off x="41132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1" name="Rectangle 92"/>
          <p:cNvSpPr>
            <a:spLocks noChangeArrowheads="1"/>
          </p:cNvSpPr>
          <p:nvPr/>
        </p:nvSpPr>
        <p:spPr bwMode="auto">
          <a:xfrm>
            <a:off x="45450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2" name="Rectangle 93"/>
          <p:cNvSpPr>
            <a:spLocks noChangeArrowheads="1"/>
          </p:cNvSpPr>
          <p:nvPr/>
        </p:nvSpPr>
        <p:spPr bwMode="auto">
          <a:xfrm>
            <a:off x="49768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3" name="Rectangle 94"/>
          <p:cNvSpPr>
            <a:spLocks noChangeArrowheads="1"/>
          </p:cNvSpPr>
          <p:nvPr/>
        </p:nvSpPr>
        <p:spPr bwMode="auto">
          <a:xfrm>
            <a:off x="54086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4" name="Rectangle 95"/>
          <p:cNvSpPr>
            <a:spLocks noChangeArrowheads="1"/>
          </p:cNvSpPr>
          <p:nvPr/>
        </p:nvSpPr>
        <p:spPr bwMode="auto">
          <a:xfrm>
            <a:off x="58404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5" name="Rectangle 96"/>
          <p:cNvSpPr>
            <a:spLocks noChangeArrowheads="1"/>
          </p:cNvSpPr>
          <p:nvPr/>
        </p:nvSpPr>
        <p:spPr bwMode="auto">
          <a:xfrm>
            <a:off x="62722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6" name="Rectangle 97"/>
          <p:cNvSpPr>
            <a:spLocks noChangeArrowheads="1"/>
          </p:cNvSpPr>
          <p:nvPr/>
        </p:nvSpPr>
        <p:spPr bwMode="auto">
          <a:xfrm>
            <a:off x="67040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7" name="Rectangle 98"/>
          <p:cNvSpPr>
            <a:spLocks noChangeArrowheads="1"/>
          </p:cNvSpPr>
          <p:nvPr/>
        </p:nvSpPr>
        <p:spPr bwMode="auto">
          <a:xfrm>
            <a:off x="713581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99" name="Rectangle 99"/>
          <p:cNvSpPr>
            <a:spLocks noChangeArrowheads="1"/>
          </p:cNvSpPr>
          <p:nvPr/>
        </p:nvSpPr>
        <p:spPr bwMode="auto">
          <a:xfrm>
            <a:off x="2816225" y="42259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00" name="Rectangle 100"/>
          <p:cNvSpPr>
            <a:spLocks noChangeArrowheads="1"/>
          </p:cNvSpPr>
          <p:nvPr/>
        </p:nvSpPr>
        <p:spPr bwMode="auto">
          <a:xfrm>
            <a:off x="3679825" y="465931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01" name="Rectangle 101"/>
          <p:cNvSpPr>
            <a:spLocks noChangeArrowheads="1"/>
          </p:cNvSpPr>
          <p:nvPr/>
        </p:nvSpPr>
        <p:spPr bwMode="auto">
          <a:xfrm>
            <a:off x="4545013" y="509111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02" name="Rectangle 102"/>
          <p:cNvSpPr>
            <a:spLocks noChangeArrowheads="1"/>
          </p:cNvSpPr>
          <p:nvPr/>
        </p:nvSpPr>
        <p:spPr bwMode="auto">
          <a:xfrm>
            <a:off x="5408613" y="465931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703" name="Rectangle 103"/>
          <p:cNvSpPr>
            <a:spLocks noChangeArrowheads="1"/>
          </p:cNvSpPr>
          <p:nvPr/>
        </p:nvSpPr>
        <p:spPr bwMode="auto">
          <a:xfrm>
            <a:off x="6272213" y="42259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" name="Group 104"/>
          <p:cNvGrpSpPr>
            <a:grpSpLocks/>
          </p:cNvGrpSpPr>
          <p:nvPr/>
        </p:nvGrpSpPr>
        <p:grpSpPr bwMode="auto">
          <a:xfrm>
            <a:off x="1592263" y="2851150"/>
            <a:ext cx="6159500" cy="3602038"/>
            <a:chOff x="0" y="0"/>
            <a:chExt cx="3880" cy="2269"/>
          </a:xfrm>
        </p:grpSpPr>
        <p:grpSp>
          <p:nvGrpSpPr>
            <p:cNvPr id="25708" name="Group 105"/>
            <p:cNvGrpSpPr>
              <a:grpSpLocks/>
            </p:cNvGrpSpPr>
            <p:nvPr/>
          </p:nvGrpSpPr>
          <p:grpSpPr bwMode="auto">
            <a:xfrm>
              <a:off x="244" y="1927"/>
              <a:ext cx="3636" cy="342"/>
              <a:chOff x="0" y="0"/>
              <a:chExt cx="3636" cy="342"/>
            </a:xfrm>
          </p:grpSpPr>
          <p:sp>
            <p:nvSpPr>
              <p:cNvPr id="25716" name="Text Box 10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</a:t>
                </a:r>
              </a:p>
            </p:txBody>
          </p:sp>
          <p:sp>
            <p:nvSpPr>
              <p:cNvPr id="25717" name="Text Box 107"/>
              <p:cNvSpPr txBox="1">
                <a:spLocks noChangeArrowheads="1"/>
              </p:cNvSpPr>
              <p:nvPr/>
            </p:nvSpPr>
            <p:spPr bwMode="auto">
              <a:xfrm>
                <a:off x="284" y="7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2</a:t>
                </a:r>
              </a:p>
            </p:txBody>
          </p:sp>
          <p:sp>
            <p:nvSpPr>
              <p:cNvPr id="25718" name="Text Box 108"/>
              <p:cNvSpPr txBox="1">
                <a:spLocks noChangeArrowheads="1"/>
              </p:cNvSpPr>
              <p:nvPr/>
            </p:nvSpPr>
            <p:spPr bwMode="auto">
              <a:xfrm>
                <a:off x="551" y="7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3</a:t>
                </a:r>
              </a:p>
            </p:txBody>
          </p:sp>
          <p:sp>
            <p:nvSpPr>
              <p:cNvPr id="25719" name="Text Box 109"/>
              <p:cNvSpPr txBox="1">
                <a:spLocks noChangeArrowheads="1"/>
              </p:cNvSpPr>
              <p:nvPr/>
            </p:nvSpPr>
            <p:spPr bwMode="auto">
              <a:xfrm>
                <a:off x="807" y="7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4</a:t>
                </a:r>
              </a:p>
            </p:txBody>
          </p:sp>
          <p:sp>
            <p:nvSpPr>
              <p:cNvPr id="25720" name="Text Box 110"/>
              <p:cNvSpPr txBox="1">
                <a:spLocks noChangeArrowheads="1"/>
              </p:cNvSpPr>
              <p:nvPr/>
            </p:nvSpPr>
            <p:spPr bwMode="auto">
              <a:xfrm>
                <a:off x="1071" y="15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5</a:t>
                </a:r>
              </a:p>
            </p:txBody>
          </p:sp>
          <p:sp>
            <p:nvSpPr>
              <p:cNvPr id="25721" name="Text Box 111"/>
              <p:cNvSpPr txBox="1">
                <a:spLocks noChangeArrowheads="1"/>
              </p:cNvSpPr>
              <p:nvPr/>
            </p:nvSpPr>
            <p:spPr bwMode="auto">
              <a:xfrm>
                <a:off x="1344" y="15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6</a:t>
                </a:r>
              </a:p>
            </p:txBody>
          </p:sp>
          <p:sp>
            <p:nvSpPr>
              <p:cNvPr id="25722" name="Text Box 112"/>
              <p:cNvSpPr txBox="1">
                <a:spLocks noChangeArrowheads="1"/>
              </p:cNvSpPr>
              <p:nvPr/>
            </p:nvSpPr>
            <p:spPr bwMode="auto">
              <a:xfrm>
                <a:off x="1616" y="15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7</a:t>
                </a:r>
              </a:p>
            </p:txBody>
          </p:sp>
          <p:sp>
            <p:nvSpPr>
              <p:cNvPr id="25723" name="Text Box 113"/>
              <p:cNvSpPr txBox="1">
                <a:spLocks noChangeArrowheads="1"/>
              </p:cNvSpPr>
              <p:nvPr/>
            </p:nvSpPr>
            <p:spPr bwMode="auto">
              <a:xfrm>
                <a:off x="1904" y="15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8</a:t>
                </a:r>
              </a:p>
            </p:txBody>
          </p:sp>
          <p:sp>
            <p:nvSpPr>
              <p:cNvPr id="25724" name="Text Box 114"/>
              <p:cNvSpPr txBox="1">
                <a:spLocks noChangeArrowheads="1"/>
              </p:cNvSpPr>
              <p:nvPr/>
            </p:nvSpPr>
            <p:spPr bwMode="auto">
              <a:xfrm>
                <a:off x="2176" y="15"/>
                <a:ext cx="22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9</a:t>
                </a:r>
              </a:p>
            </p:txBody>
          </p:sp>
          <p:sp>
            <p:nvSpPr>
              <p:cNvPr id="25725" name="Text Box 115"/>
              <p:cNvSpPr txBox="1">
                <a:spLocks noChangeArrowheads="1"/>
              </p:cNvSpPr>
              <p:nvPr/>
            </p:nvSpPr>
            <p:spPr bwMode="auto">
              <a:xfrm>
                <a:off x="2432" y="15"/>
                <a:ext cx="34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10</a:t>
                </a:r>
              </a:p>
            </p:txBody>
          </p:sp>
          <p:sp>
            <p:nvSpPr>
              <p:cNvPr id="12" name="Text Box 116"/>
              <p:cNvSpPr txBox="1">
                <a:spLocks noChangeArrowheads="1"/>
              </p:cNvSpPr>
              <p:nvPr/>
            </p:nvSpPr>
            <p:spPr bwMode="auto">
              <a:xfrm>
                <a:off x="2704" y="15"/>
                <a:ext cx="34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11</a:t>
                </a:r>
              </a:p>
            </p:txBody>
          </p:sp>
          <p:sp>
            <p:nvSpPr>
              <p:cNvPr id="13" name="Text Box 117"/>
              <p:cNvSpPr txBox="1">
                <a:spLocks noChangeArrowheads="1"/>
              </p:cNvSpPr>
              <p:nvPr/>
            </p:nvSpPr>
            <p:spPr bwMode="auto">
              <a:xfrm>
                <a:off x="2977" y="15"/>
                <a:ext cx="34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12</a:t>
                </a:r>
              </a:p>
            </p:txBody>
          </p:sp>
          <p:sp>
            <p:nvSpPr>
              <p:cNvPr id="14" name="Text Box 118"/>
              <p:cNvSpPr txBox="1">
                <a:spLocks noChangeArrowheads="1"/>
              </p:cNvSpPr>
              <p:nvPr/>
            </p:nvSpPr>
            <p:spPr bwMode="auto">
              <a:xfrm>
                <a:off x="3294" y="15"/>
                <a:ext cx="34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800">
                    <a:latin typeface="黑体" pitchFamily="2" charset="-122"/>
                    <a:ea typeface="黑体" pitchFamily="2" charset="-122"/>
                  </a:rPr>
                  <a:t>13</a:t>
                </a:r>
              </a:p>
            </p:txBody>
          </p:sp>
        </p:grpSp>
        <p:sp>
          <p:nvSpPr>
            <p:cNvPr id="25709" name="Text Box 119"/>
            <p:cNvSpPr txBox="1">
              <a:spLocks noChangeArrowheads="1"/>
            </p:cNvSpPr>
            <p:nvPr/>
          </p:nvSpPr>
          <p:spPr bwMode="auto">
            <a:xfrm>
              <a:off x="0" y="163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5710" name="Text Box 120"/>
            <p:cNvSpPr txBox="1">
              <a:spLocks noChangeArrowheads="1"/>
            </p:cNvSpPr>
            <p:nvPr/>
          </p:nvSpPr>
          <p:spPr bwMode="auto">
            <a:xfrm>
              <a:off x="0" y="136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5711" name="Text Box 121"/>
            <p:cNvSpPr txBox="1">
              <a:spLocks noChangeArrowheads="1"/>
            </p:cNvSpPr>
            <p:nvPr/>
          </p:nvSpPr>
          <p:spPr bwMode="auto">
            <a:xfrm>
              <a:off x="0" y="1093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5712" name="Text Box 122"/>
            <p:cNvSpPr txBox="1">
              <a:spLocks noChangeArrowheads="1"/>
            </p:cNvSpPr>
            <p:nvPr/>
          </p:nvSpPr>
          <p:spPr bwMode="auto">
            <a:xfrm>
              <a:off x="0" y="821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5713" name="Text Box 123"/>
            <p:cNvSpPr txBox="1">
              <a:spLocks noChangeArrowheads="1"/>
            </p:cNvSpPr>
            <p:nvPr/>
          </p:nvSpPr>
          <p:spPr bwMode="auto">
            <a:xfrm>
              <a:off x="0" y="549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5714" name="Text Box 124"/>
            <p:cNvSpPr txBox="1">
              <a:spLocks noChangeArrowheads="1"/>
            </p:cNvSpPr>
            <p:nvPr/>
          </p:nvSpPr>
          <p:spPr bwMode="auto">
            <a:xfrm>
              <a:off x="0" y="276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5715" name="Text Box 125"/>
            <p:cNvSpPr txBox="1">
              <a:spLocks noChangeArrowheads="1"/>
            </p:cNvSpPr>
            <p:nvPr/>
          </p:nvSpPr>
          <p:spPr bwMode="auto">
            <a:xfrm>
              <a:off x="15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</p:grpSp>
      <p:sp>
        <p:nvSpPr>
          <p:cNvPr id="25726" name="AutoShape 126"/>
          <p:cNvSpPr>
            <a:spLocks noChangeArrowheads="1"/>
          </p:cNvSpPr>
          <p:nvPr/>
        </p:nvSpPr>
        <p:spPr bwMode="auto">
          <a:xfrm>
            <a:off x="2327275" y="3567113"/>
            <a:ext cx="2352675" cy="792162"/>
          </a:xfrm>
          <a:prstGeom prst="wedgeRoundRectCallout">
            <a:avLst>
              <a:gd name="adj1" fmla="val 18894"/>
              <a:gd name="adj2" fmla="val 112125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5727" name="AutoShape 127"/>
          <p:cNvSpPr>
            <a:spLocks noChangeArrowheads="1"/>
          </p:cNvSpPr>
          <p:nvPr/>
        </p:nvSpPr>
        <p:spPr bwMode="auto">
          <a:xfrm>
            <a:off x="5048250" y="5221288"/>
            <a:ext cx="2220913" cy="792162"/>
          </a:xfrm>
          <a:prstGeom prst="wedgeRoundRectCallout">
            <a:avLst>
              <a:gd name="adj1" fmla="val -63296"/>
              <a:gd name="adj2" fmla="val -49597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5728" name="AutoShape 128"/>
          <p:cNvSpPr>
            <a:spLocks noChangeArrowheads="1"/>
          </p:cNvSpPr>
          <p:nvPr/>
        </p:nvSpPr>
        <p:spPr bwMode="auto">
          <a:xfrm>
            <a:off x="5440363" y="3124200"/>
            <a:ext cx="2530475" cy="792163"/>
          </a:xfrm>
          <a:prstGeom prst="wedgeRoundRectCallout">
            <a:avLst>
              <a:gd name="adj1" fmla="val -7778"/>
              <a:gd name="adj2" fmla="val 102505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11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5729" name="Rectangle 129"/>
          <p:cNvSpPr>
            <a:spLocks noChangeArrowheads="1"/>
          </p:cNvSpPr>
          <p:nvPr/>
        </p:nvSpPr>
        <p:spPr bwMode="auto">
          <a:xfrm>
            <a:off x="4545013" y="421322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6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6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4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3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0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0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0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6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47"/>
                  </p:tgtEl>
                </p:cond>
              </p:nextCondLst>
            </p:seq>
          </p:childTnLst>
        </p:cTn>
      </p:par>
    </p:tnLst>
    <p:bldLst>
      <p:bldP spid="25677" grpId="0" animBg="1"/>
      <p:bldP spid="25678" grpId="0" animBg="1"/>
      <p:bldP spid="25679" grpId="0" animBg="1"/>
      <p:bldP spid="25699" grpId="0" animBg="1"/>
      <p:bldP spid="25702" grpId="0" animBg="1"/>
      <p:bldP spid="25726" grpId="0" animBg="1" autoUpdateAnimBg="0"/>
      <p:bldP spid="25727" grpId="0" animBg="1" autoUpdateAnimBg="0"/>
      <p:bldP spid="25728" grpId="0" animBg="1" autoUpdateAnimBg="0"/>
      <p:bldP spid="257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127250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2559050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2990850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34242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38560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42878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47196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51514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55832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60150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64468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8" name="Rectangle 15"/>
          <p:cNvSpPr>
            <a:spLocks noChangeArrowheads="1"/>
          </p:cNvSpPr>
          <p:nvPr/>
        </p:nvSpPr>
        <p:spPr bwMode="auto">
          <a:xfrm>
            <a:off x="68786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9" name="Rectangle 16"/>
          <p:cNvSpPr>
            <a:spLocks noChangeArrowheads="1"/>
          </p:cNvSpPr>
          <p:nvPr/>
        </p:nvSpPr>
        <p:spPr bwMode="auto">
          <a:xfrm>
            <a:off x="2125663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0" name="Rectangle 17"/>
          <p:cNvSpPr>
            <a:spLocks noChangeArrowheads="1"/>
          </p:cNvSpPr>
          <p:nvPr/>
        </p:nvSpPr>
        <p:spPr bwMode="auto">
          <a:xfrm>
            <a:off x="2557463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1" name="Rectangle 18"/>
          <p:cNvSpPr>
            <a:spLocks noChangeArrowheads="1"/>
          </p:cNvSpPr>
          <p:nvPr/>
        </p:nvSpPr>
        <p:spPr bwMode="auto">
          <a:xfrm>
            <a:off x="2989263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2" name="Rectangle 19"/>
          <p:cNvSpPr>
            <a:spLocks noChangeArrowheads="1"/>
          </p:cNvSpPr>
          <p:nvPr/>
        </p:nvSpPr>
        <p:spPr bwMode="auto">
          <a:xfrm>
            <a:off x="34226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3" name="Rectangle 20"/>
          <p:cNvSpPr>
            <a:spLocks noChangeArrowheads="1"/>
          </p:cNvSpPr>
          <p:nvPr/>
        </p:nvSpPr>
        <p:spPr bwMode="auto">
          <a:xfrm>
            <a:off x="38544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4" name="Rectangle 21"/>
          <p:cNvSpPr>
            <a:spLocks noChangeArrowheads="1"/>
          </p:cNvSpPr>
          <p:nvPr/>
        </p:nvSpPr>
        <p:spPr bwMode="auto">
          <a:xfrm>
            <a:off x="42862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5" name="Rectangle 22"/>
          <p:cNvSpPr>
            <a:spLocks noChangeArrowheads="1"/>
          </p:cNvSpPr>
          <p:nvPr/>
        </p:nvSpPr>
        <p:spPr bwMode="auto">
          <a:xfrm>
            <a:off x="47180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6" name="Rectangle 23"/>
          <p:cNvSpPr>
            <a:spLocks noChangeArrowheads="1"/>
          </p:cNvSpPr>
          <p:nvPr/>
        </p:nvSpPr>
        <p:spPr bwMode="auto">
          <a:xfrm>
            <a:off x="51498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7" name="Rectangle 24"/>
          <p:cNvSpPr>
            <a:spLocks noChangeArrowheads="1"/>
          </p:cNvSpPr>
          <p:nvPr/>
        </p:nvSpPr>
        <p:spPr bwMode="auto">
          <a:xfrm>
            <a:off x="55816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8" name="Rectangle 25"/>
          <p:cNvSpPr>
            <a:spLocks noChangeArrowheads="1"/>
          </p:cNvSpPr>
          <p:nvPr/>
        </p:nvSpPr>
        <p:spPr bwMode="auto">
          <a:xfrm>
            <a:off x="60134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9" name="Rectangle 26"/>
          <p:cNvSpPr>
            <a:spLocks noChangeArrowheads="1"/>
          </p:cNvSpPr>
          <p:nvPr/>
        </p:nvSpPr>
        <p:spPr bwMode="auto">
          <a:xfrm>
            <a:off x="64452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0" name="Rectangle 27"/>
          <p:cNvSpPr>
            <a:spLocks noChangeArrowheads="1"/>
          </p:cNvSpPr>
          <p:nvPr/>
        </p:nvSpPr>
        <p:spPr bwMode="auto">
          <a:xfrm>
            <a:off x="68770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1" name="Rectangle 28"/>
          <p:cNvSpPr>
            <a:spLocks noChangeArrowheads="1"/>
          </p:cNvSpPr>
          <p:nvPr/>
        </p:nvSpPr>
        <p:spPr bwMode="auto">
          <a:xfrm>
            <a:off x="2125663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2" name="Rectangle 29"/>
          <p:cNvSpPr>
            <a:spLocks noChangeArrowheads="1"/>
          </p:cNvSpPr>
          <p:nvPr/>
        </p:nvSpPr>
        <p:spPr bwMode="auto">
          <a:xfrm>
            <a:off x="2557463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3" name="Rectangle 30"/>
          <p:cNvSpPr>
            <a:spLocks noChangeArrowheads="1"/>
          </p:cNvSpPr>
          <p:nvPr/>
        </p:nvSpPr>
        <p:spPr bwMode="auto">
          <a:xfrm>
            <a:off x="2989263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4" name="Rectangle 31"/>
          <p:cNvSpPr>
            <a:spLocks noChangeArrowheads="1"/>
          </p:cNvSpPr>
          <p:nvPr/>
        </p:nvSpPr>
        <p:spPr bwMode="auto">
          <a:xfrm>
            <a:off x="34226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5" name="Rectangle 32"/>
          <p:cNvSpPr>
            <a:spLocks noChangeArrowheads="1"/>
          </p:cNvSpPr>
          <p:nvPr/>
        </p:nvSpPr>
        <p:spPr bwMode="auto">
          <a:xfrm>
            <a:off x="38544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6" name="Rectangle 33"/>
          <p:cNvSpPr>
            <a:spLocks noChangeArrowheads="1"/>
          </p:cNvSpPr>
          <p:nvPr/>
        </p:nvSpPr>
        <p:spPr bwMode="auto">
          <a:xfrm>
            <a:off x="42862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7" name="Rectangle 34"/>
          <p:cNvSpPr>
            <a:spLocks noChangeArrowheads="1"/>
          </p:cNvSpPr>
          <p:nvPr/>
        </p:nvSpPr>
        <p:spPr bwMode="auto">
          <a:xfrm>
            <a:off x="47180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8" name="Rectangle 35"/>
          <p:cNvSpPr>
            <a:spLocks noChangeArrowheads="1"/>
          </p:cNvSpPr>
          <p:nvPr/>
        </p:nvSpPr>
        <p:spPr bwMode="auto">
          <a:xfrm>
            <a:off x="51498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55816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60134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1" name="Rectangle 38"/>
          <p:cNvSpPr>
            <a:spLocks noChangeArrowheads="1"/>
          </p:cNvSpPr>
          <p:nvPr/>
        </p:nvSpPr>
        <p:spPr bwMode="auto">
          <a:xfrm>
            <a:off x="64452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2" name="Rectangle 39"/>
          <p:cNvSpPr>
            <a:spLocks noChangeArrowheads="1"/>
          </p:cNvSpPr>
          <p:nvPr/>
        </p:nvSpPr>
        <p:spPr bwMode="auto">
          <a:xfrm>
            <a:off x="68770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3" name="Rectangle 40"/>
          <p:cNvSpPr>
            <a:spLocks noChangeArrowheads="1"/>
          </p:cNvSpPr>
          <p:nvPr/>
        </p:nvSpPr>
        <p:spPr bwMode="auto">
          <a:xfrm>
            <a:off x="2125663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4" name="Rectangle 41"/>
          <p:cNvSpPr>
            <a:spLocks noChangeArrowheads="1"/>
          </p:cNvSpPr>
          <p:nvPr/>
        </p:nvSpPr>
        <p:spPr bwMode="auto">
          <a:xfrm>
            <a:off x="2557463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2989263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Rectangle 43"/>
          <p:cNvSpPr>
            <a:spLocks noChangeArrowheads="1"/>
          </p:cNvSpPr>
          <p:nvPr/>
        </p:nvSpPr>
        <p:spPr bwMode="auto">
          <a:xfrm>
            <a:off x="34226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7" name="Rectangle 44"/>
          <p:cNvSpPr>
            <a:spLocks noChangeArrowheads="1"/>
          </p:cNvSpPr>
          <p:nvPr/>
        </p:nvSpPr>
        <p:spPr bwMode="auto">
          <a:xfrm>
            <a:off x="38544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68" name="Rectangle 45"/>
          <p:cNvSpPr>
            <a:spLocks noChangeArrowheads="1"/>
          </p:cNvSpPr>
          <p:nvPr/>
        </p:nvSpPr>
        <p:spPr bwMode="auto">
          <a:xfrm>
            <a:off x="42862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47180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51498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1" name="Rectangle 48"/>
          <p:cNvSpPr>
            <a:spLocks noChangeArrowheads="1"/>
          </p:cNvSpPr>
          <p:nvPr/>
        </p:nvSpPr>
        <p:spPr bwMode="auto">
          <a:xfrm>
            <a:off x="55816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2" name="Rectangle 49"/>
          <p:cNvSpPr>
            <a:spLocks noChangeArrowheads="1"/>
          </p:cNvSpPr>
          <p:nvPr/>
        </p:nvSpPr>
        <p:spPr bwMode="auto">
          <a:xfrm>
            <a:off x="60134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3" name="Rectangle 50"/>
          <p:cNvSpPr>
            <a:spLocks noChangeArrowheads="1"/>
          </p:cNvSpPr>
          <p:nvPr/>
        </p:nvSpPr>
        <p:spPr bwMode="auto">
          <a:xfrm>
            <a:off x="64452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4" name="Rectangle 51"/>
          <p:cNvSpPr>
            <a:spLocks noChangeArrowheads="1"/>
          </p:cNvSpPr>
          <p:nvPr/>
        </p:nvSpPr>
        <p:spPr bwMode="auto">
          <a:xfrm>
            <a:off x="68770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5" name="Rectangle 52"/>
          <p:cNvSpPr>
            <a:spLocks noChangeArrowheads="1"/>
          </p:cNvSpPr>
          <p:nvPr/>
        </p:nvSpPr>
        <p:spPr bwMode="auto">
          <a:xfrm>
            <a:off x="2125663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6" name="Rectangle 53"/>
          <p:cNvSpPr>
            <a:spLocks noChangeArrowheads="1"/>
          </p:cNvSpPr>
          <p:nvPr/>
        </p:nvSpPr>
        <p:spPr bwMode="auto">
          <a:xfrm>
            <a:off x="2557463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7" name="Rectangle 54"/>
          <p:cNvSpPr>
            <a:spLocks noChangeArrowheads="1"/>
          </p:cNvSpPr>
          <p:nvPr/>
        </p:nvSpPr>
        <p:spPr bwMode="auto">
          <a:xfrm>
            <a:off x="2989263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78" name="Rectangle 55"/>
          <p:cNvSpPr>
            <a:spLocks noChangeArrowheads="1"/>
          </p:cNvSpPr>
          <p:nvPr/>
        </p:nvSpPr>
        <p:spPr bwMode="auto">
          <a:xfrm>
            <a:off x="34226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38544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57"/>
          <p:cNvSpPr>
            <a:spLocks noChangeArrowheads="1"/>
          </p:cNvSpPr>
          <p:nvPr/>
        </p:nvSpPr>
        <p:spPr bwMode="auto">
          <a:xfrm>
            <a:off x="42862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1" name="Rectangle 58"/>
          <p:cNvSpPr>
            <a:spLocks noChangeArrowheads="1"/>
          </p:cNvSpPr>
          <p:nvPr/>
        </p:nvSpPr>
        <p:spPr bwMode="auto">
          <a:xfrm>
            <a:off x="47180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2" name="Rectangle 59"/>
          <p:cNvSpPr>
            <a:spLocks noChangeArrowheads="1"/>
          </p:cNvSpPr>
          <p:nvPr/>
        </p:nvSpPr>
        <p:spPr bwMode="auto">
          <a:xfrm>
            <a:off x="51498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4" name="Rectangle 60"/>
          <p:cNvSpPr>
            <a:spLocks noChangeArrowheads="1"/>
          </p:cNvSpPr>
          <p:nvPr/>
        </p:nvSpPr>
        <p:spPr bwMode="auto">
          <a:xfrm>
            <a:off x="55816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Rectangle 61"/>
          <p:cNvSpPr>
            <a:spLocks noChangeArrowheads="1"/>
          </p:cNvSpPr>
          <p:nvPr/>
        </p:nvSpPr>
        <p:spPr bwMode="auto">
          <a:xfrm>
            <a:off x="60134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5" name="Rectangle 62"/>
          <p:cNvSpPr>
            <a:spLocks noChangeArrowheads="1"/>
          </p:cNvSpPr>
          <p:nvPr/>
        </p:nvSpPr>
        <p:spPr bwMode="auto">
          <a:xfrm>
            <a:off x="64452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6" name="Rectangle 63"/>
          <p:cNvSpPr>
            <a:spLocks noChangeArrowheads="1"/>
          </p:cNvSpPr>
          <p:nvPr/>
        </p:nvSpPr>
        <p:spPr bwMode="auto">
          <a:xfrm>
            <a:off x="68770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7" name="Rectangle 64"/>
          <p:cNvSpPr>
            <a:spLocks noChangeArrowheads="1"/>
          </p:cNvSpPr>
          <p:nvPr/>
        </p:nvSpPr>
        <p:spPr bwMode="auto">
          <a:xfrm>
            <a:off x="2125663" y="3152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8" name="Rectangle 65"/>
          <p:cNvSpPr>
            <a:spLocks noChangeArrowheads="1"/>
          </p:cNvSpPr>
          <p:nvPr/>
        </p:nvSpPr>
        <p:spPr bwMode="auto">
          <a:xfrm>
            <a:off x="2557463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89" name="Rectangle 66"/>
          <p:cNvSpPr>
            <a:spLocks noChangeArrowheads="1"/>
          </p:cNvSpPr>
          <p:nvPr/>
        </p:nvSpPr>
        <p:spPr bwMode="auto">
          <a:xfrm>
            <a:off x="2989263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0" name="Rectangle 67"/>
          <p:cNvSpPr>
            <a:spLocks noChangeArrowheads="1"/>
          </p:cNvSpPr>
          <p:nvPr/>
        </p:nvSpPr>
        <p:spPr bwMode="auto">
          <a:xfrm>
            <a:off x="34226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1" name="Rectangle 68"/>
          <p:cNvSpPr>
            <a:spLocks noChangeArrowheads="1"/>
          </p:cNvSpPr>
          <p:nvPr/>
        </p:nvSpPr>
        <p:spPr bwMode="auto">
          <a:xfrm>
            <a:off x="38544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2" name="Rectangle 69"/>
          <p:cNvSpPr>
            <a:spLocks noChangeArrowheads="1"/>
          </p:cNvSpPr>
          <p:nvPr/>
        </p:nvSpPr>
        <p:spPr bwMode="auto">
          <a:xfrm>
            <a:off x="42862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4" name="Rectangle 70"/>
          <p:cNvSpPr>
            <a:spLocks noChangeArrowheads="1"/>
          </p:cNvSpPr>
          <p:nvPr/>
        </p:nvSpPr>
        <p:spPr bwMode="auto">
          <a:xfrm>
            <a:off x="47180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71"/>
          <p:cNvSpPr>
            <a:spLocks noChangeArrowheads="1"/>
          </p:cNvSpPr>
          <p:nvPr/>
        </p:nvSpPr>
        <p:spPr bwMode="auto">
          <a:xfrm>
            <a:off x="51498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5" name="Rectangle 72"/>
          <p:cNvSpPr>
            <a:spLocks noChangeArrowheads="1"/>
          </p:cNvSpPr>
          <p:nvPr/>
        </p:nvSpPr>
        <p:spPr bwMode="auto">
          <a:xfrm>
            <a:off x="55816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6" name="Rectangle 73"/>
          <p:cNvSpPr>
            <a:spLocks noChangeArrowheads="1"/>
          </p:cNvSpPr>
          <p:nvPr/>
        </p:nvSpPr>
        <p:spPr bwMode="auto">
          <a:xfrm>
            <a:off x="60134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7" name="Rectangle 74"/>
          <p:cNvSpPr>
            <a:spLocks noChangeArrowheads="1"/>
          </p:cNvSpPr>
          <p:nvPr/>
        </p:nvSpPr>
        <p:spPr bwMode="auto">
          <a:xfrm>
            <a:off x="64452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98" name="Rectangle 75"/>
          <p:cNvSpPr>
            <a:spLocks noChangeArrowheads="1"/>
          </p:cNvSpPr>
          <p:nvPr/>
        </p:nvSpPr>
        <p:spPr bwMode="auto">
          <a:xfrm>
            <a:off x="68770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0" name="Rectangle 76"/>
          <p:cNvSpPr>
            <a:spLocks noChangeArrowheads="1"/>
          </p:cNvSpPr>
          <p:nvPr/>
        </p:nvSpPr>
        <p:spPr bwMode="auto">
          <a:xfrm>
            <a:off x="3851275" y="35829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1" name="Rectangle 77"/>
          <p:cNvSpPr>
            <a:spLocks noChangeArrowheads="1"/>
          </p:cNvSpPr>
          <p:nvPr/>
        </p:nvSpPr>
        <p:spPr bwMode="auto">
          <a:xfrm>
            <a:off x="5580063" y="35829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2" name="Rectangle 78"/>
          <p:cNvSpPr>
            <a:spLocks noChangeArrowheads="1"/>
          </p:cNvSpPr>
          <p:nvPr/>
        </p:nvSpPr>
        <p:spPr bwMode="auto">
          <a:xfrm>
            <a:off x="4716463" y="31511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79"/>
          <p:cNvSpPr>
            <a:spLocks noChangeArrowheads="1"/>
          </p:cNvSpPr>
          <p:nvPr/>
        </p:nvSpPr>
        <p:spPr bwMode="auto">
          <a:xfrm>
            <a:off x="7310438" y="5311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3" name="Rectangle 80"/>
          <p:cNvSpPr>
            <a:spLocks noChangeArrowheads="1"/>
          </p:cNvSpPr>
          <p:nvPr/>
        </p:nvSpPr>
        <p:spPr bwMode="auto">
          <a:xfrm>
            <a:off x="7308850" y="48799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4" name="Rectangle 81"/>
          <p:cNvSpPr>
            <a:spLocks noChangeArrowheads="1"/>
          </p:cNvSpPr>
          <p:nvPr/>
        </p:nvSpPr>
        <p:spPr bwMode="auto">
          <a:xfrm>
            <a:off x="7308850" y="44465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5" name="Rectangle 82"/>
          <p:cNvSpPr>
            <a:spLocks noChangeArrowheads="1"/>
          </p:cNvSpPr>
          <p:nvPr/>
        </p:nvSpPr>
        <p:spPr bwMode="auto">
          <a:xfrm>
            <a:off x="7308850" y="40147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6" name="Rectangle 83"/>
          <p:cNvSpPr>
            <a:spLocks noChangeArrowheads="1"/>
          </p:cNvSpPr>
          <p:nvPr/>
        </p:nvSpPr>
        <p:spPr bwMode="auto">
          <a:xfrm>
            <a:off x="7308850" y="35829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7" name="Rectangle 84"/>
          <p:cNvSpPr>
            <a:spLocks noChangeArrowheads="1"/>
          </p:cNvSpPr>
          <p:nvPr/>
        </p:nvSpPr>
        <p:spPr bwMode="auto">
          <a:xfrm>
            <a:off x="7308850" y="31511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8" name="Rectangle 85"/>
          <p:cNvSpPr>
            <a:spLocks noChangeArrowheads="1"/>
          </p:cNvSpPr>
          <p:nvPr/>
        </p:nvSpPr>
        <p:spPr bwMode="auto">
          <a:xfrm>
            <a:off x="2124075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09" name="Rectangle 86"/>
          <p:cNvSpPr>
            <a:spLocks noChangeArrowheads="1"/>
          </p:cNvSpPr>
          <p:nvPr/>
        </p:nvSpPr>
        <p:spPr bwMode="auto">
          <a:xfrm>
            <a:off x="2555875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0" name="Rectangle 87"/>
          <p:cNvSpPr>
            <a:spLocks noChangeArrowheads="1"/>
          </p:cNvSpPr>
          <p:nvPr/>
        </p:nvSpPr>
        <p:spPr bwMode="auto">
          <a:xfrm>
            <a:off x="2987675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1" name="Rectangle 88"/>
          <p:cNvSpPr>
            <a:spLocks noChangeArrowheads="1"/>
          </p:cNvSpPr>
          <p:nvPr/>
        </p:nvSpPr>
        <p:spPr bwMode="auto">
          <a:xfrm>
            <a:off x="34210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2" name="Rectangle 89"/>
          <p:cNvSpPr>
            <a:spLocks noChangeArrowheads="1"/>
          </p:cNvSpPr>
          <p:nvPr/>
        </p:nvSpPr>
        <p:spPr bwMode="auto">
          <a:xfrm>
            <a:off x="38528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3" name="Rectangle 90"/>
          <p:cNvSpPr>
            <a:spLocks noChangeArrowheads="1"/>
          </p:cNvSpPr>
          <p:nvPr/>
        </p:nvSpPr>
        <p:spPr bwMode="auto">
          <a:xfrm>
            <a:off x="42846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4" name="Rectangle 91"/>
          <p:cNvSpPr>
            <a:spLocks noChangeArrowheads="1"/>
          </p:cNvSpPr>
          <p:nvPr/>
        </p:nvSpPr>
        <p:spPr bwMode="auto">
          <a:xfrm>
            <a:off x="47164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5" name="Rectangle 92"/>
          <p:cNvSpPr>
            <a:spLocks noChangeArrowheads="1"/>
          </p:cNvSpPr>
          <p:nvPr/>
        </p:nvSpPr>
        <p:spPr bwMode="auto">
          <a:xfrm>
            <a:off x="51482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6" name="Rectangle 93"/>
          <p:cNvSpPr>
            <a:spLocks noChangeArrowheads="1"/>
          </p:cNvSpPr>
          <p:nvPr/>
        </p:nvSpPr>
        <p:spPr bwMode="auto">
          <a:xfrm>
            <a:off x="55800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7" name="Rectangle 94"/>
          <p:cNvSpPr>
            <a:spLocks noChangeArrowheads="1"/>
          </p:cNvSpPr>
          <p:nvPr/>
        </p:nvSpPr>
        <p:spPr bwMode="auto">
          <a:xfrm>
            <a:off x="60118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8" name="Rectangle 95"/>
          <p:cNvSpPr>
            <a:spLocks noChangeArrowheads="1"/>
          </p:cNvSpPr>
          <p:nvPr/>
        </p:nvSpPr>
        <p:spPr bwMode="auto">
          <a:xfrm>
            <a:off x="64436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19" name="Rectangle 96"/>
          <p:cNvSpPr>
            <a:spLocks noChangeArrowheads="1"/>
          </p:cNvSpPr>
          <p:nvPr/>
        </p:nvSpPr>
        <p:spPr bwMode="auto">
          <a:xfrm>
            <a:off x="68754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20" name="Rectangle 97"/>
          <p:cNvSpPr>
            <a:spLocks noChangeArrowheads="1"/>
          </p:cNvSpPr>
          <p:nvPr/>
        </p:nvSpPr>
        <p:spPr bwMode="auto">
          <a:xfrm>
            <a:off x="7307263" y="27193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22" name="Rectangle 98"/>
          <p:cNvSpPr>
            <a:spLocks noChangeArrowheads="1"/>
          </p:cNvSpPr>
          <p:nvPr/>
        </p:nvSpPr>
        <p:spPr bwMode="auto">
          <a:xfrm>
            <a:off x="2987675" y="40147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Rectangle 99"/>
          <p:cNvSpPr>
            <a:spLocks noChangeArrowheads="1"/>
          </p:cNvSpPr>
          <p:nvPr/>
        </p:nvSpPr>
        <p:spPr bwMode="auto">
          <a:xfrm>
            <a:off x="3851275" y="44481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23" name="Rectangle 100"/>
          <p:cNvSpPr>
            <a:spLocks noChangeArrowheads="1"/>
          </p:cNvSpPr>
          <p:nvPr/>
        </p:nvSpPr>
        <p:spPr bwMode="auto">
          <a:xfrm>
            <a:off x="4716463" y="48799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25" name="Rectangle 101"/>
          <p:cNvSpPr>
            <a:spLocks noChangeArrowheads="1"/>
          </p:cNvSpPr>
          <p:nvPr/>
        </p:nvSpPr>
        <p:spPr bwMode="auto">
          <a:xfrm>
            <a:off x="5580063" y="44481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Rectangle 102"/>
          <p:cNvSpPr>
            <a:spLocks noChangeArrowheads="1"/>
          </p:cNvSpPr>
          <p:nvPr/>
        </p:nvSpPr>
        <p:spPr bwMode="auto">
          <a:xfrm>
            <a:off x="6443663" y="40147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6726" name="Group 103"/>
          <p:cNvGrpSpPr>
            <a:grpSpLocks/>
          </p:cNvGrpSpPr>
          <p:nvPr/>
        </p:nvGrpSpPr>
        <p:grpSpPr bwMode="auto">
          <a:xfrm>
            <a:off x="2151063" y="5699125"/>
            <a:ext cx="5772150" cy="542925"/>
            <a:chOff x="0" y="0"/>
            <a:chExt cx="3636" cy="342"/>
          </a:xfrm>
        </p:grpSpPr>
        <p:sp>
          <p:nvSpPr>
            <p:cNvPr id="26737" name="Text Box 104"/>
            <p:cNvSpPr txBox="1">
              <a:spLocks noChangeArrowheads="1"/>
            </p:cNvSpPr>
            <p:nvPr/>
          </p:nvSpPr>
          <p:spPr bwMode="auto">
            <a:xfrm>
              <a:off x="0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6738" name="Text Box 105"/>
            <p:cNvSpPr txBox="1">
              <a:spLocks noChangeArrowheads="1"/>
            </p:cNvSpPr>
            <p:nvPr/>
          </p:nvSpPr>
          <p:spPr bwMode="auto">
            <a:xfrm>
              <a:off x="284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6739" name="Text Box 106"/>
            <p:cNvSpPr txBox="1">
              <a:spLocks noChangeArrowheads="1"/>
            </p:cNvSpPr>
            <p:nvPr/>
          </p:nvSpPr>
          <p:spPr bwMode="auto">
            <a:xfrm>
              <a:off x="551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6740" name="Text Box 107"/>
            <p:cNvSpPr txBox="1">
              <a:spLocks noChangeArrowheads="1"/>
            </p:cNvSpPr>
            <p:nvPr/>
          </p:nvSpPr>
          <p:spPr bwMode="auto">
            <a:xfrm>
              <a:off x="807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6741" name="Text Box 108"/>
            <p:cNvSpPr txBox="1">
              <a:spLocks noChangeArrowheads="1"/>
            </p:cNvSpPr>
            <p:nvPr/>
          </p:nvSpPr>
          <p:spPr bwMode="auto">
            <a:xfrm>
              <a:off x="1071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6742" name="Text Box 109"/>
            <p:cNvSpPr txBox="1">
              <a:spLocks noChangeArrowheads="1"/>
            </p:cNvSpPr>
            <p:nvPr/>
          </p:nvSpPr>
          <p:spPr bwMode="auto">
            <a:xfrm>
              <a:off x="134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6743" name="Text Box 110"/>
            <p:cNvSpPr txBox="1">
              <a:spLocks noChangeArrowheads="1"/>
            </p:cNvSpPr>
            <p:nvPr/>
          </p:nvSpPr>
          <p:spPr bwMode="auto">
            <a:xfrm>
              <a:off x="161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  <p:sp>
          <p:nvSpPr>
            <p:cNvPr id="26744" name="Text Box 111"/>
            <p:cNvSpPr txBox="1">
              <a:spLocks noChangeArrowheads="1"/>
            </p:cNvSpPr>
            <p:nvPr/>
          </p:nvSpPr>
          <p:spPr bwMode="auto">
            <a:xfrm>
              <a:off x="190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8</a:t>
              </a:r>
            </a:p>
          </p:txBody>
        </p:sp>
        <p:sp>
          <p:nvSpPr>
            <p:cNvPr id="26745" name="Text Box 112"/>
            <p:cNvSpPr txBox="1">
              <a:spLocks noChangeArrowheads="1"/>
            </p:cNvSpPr>
            <p:nvPr/>
          </p:nvSpPr>
          <p:spPr bwMode="auto">
            <a:xfrm>
              <a:off x="217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9</a:t>
              </a:r>
            </a:p>
          </p:txBody>
        </p:sp>
        <p:sp>
          <p:nvSpPr>
            <p:cNvPr id="26746" name="Text Box 113"/>
            <p:cNvSpPr txBox="1">
              <a:spLocks noChangeArrowheads="1"/>
            </p:cNvSpPr>
            <p:nvPr/>
          </p:nvSpPr>
          <p:spPr bwMode="auto">
            <a:xfrm>
              <a:off x="2432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10</a:t>
              </a:r>
            </a:p>
          </p:txBody>
        </p:sp>
        <p:sp>
          <p:nvSpPr>
            <p:cNvPr id="26747" name="Text Box 114"/>
            <p:cNvSpPr txBox="1">
              <a:spLocks noChangeArrowheads="1"/>
            </p:cNvSpPr>
            <p:nvPr/>
          </p:nvSpPr>
          <p:spPr bwMode="auto">
            <a:xfrm>
              <a:off x="270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11</a:t>
              </a:r>
            </a:p>
          </p:txBody>
        </p:sp>
        <p:sp>
          <p:nvSpPr>
            <p:cNvPr id="26748" name="Text Box 115"/>
            <p:cNvSpPr txBox="1">
              <a:spLocks noChangeArrowheads="1"/>
            </p:cNvSpPr>
            <p:nvPr/>
          </p:nvSpPr>
          <p:spPr bwMode="auto">
            <a:xfrm>
              <a:off x="2977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12</a:t>
              </a:r>
            </a:p>
          </p:txBody>
        </p:sp>
        <p:sp>
          <p:nvSpPr>
            <p:cNvPr id="13" name="Text Box 116"/>
            <p:cNvSpPr txBox="1">
              <a:spLocks noChangeArrowheads="1"/>
            </p:cNvSpPr>
            <p:nvPr/>
          </p:nvSpPr>
          <p:spPr bwMode="auto">
            <a:xfrm>
              <a:off x="329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13</a:t>
              </a:r>
            </a:p>
          </p:txBody>
        </p:sp>
      </p:grpSp>
      <p:grpSp>
        <p:nvGrpSpPr>
          <p:cNvPr id="26727" name="Group 117"/>
          <p:cNvGrpSpPr>
            <a:grpSpLocks/>
          </p:cNvGrpSpPr>
          <p:nvPr/>
        </p:nvGrpSpPr>
        <p:grpSpPr bwMode="auto">
          <a:xfrm>
            <a:off x="1763713" y="2640013"/>
            <a:ext cx="387350" cy="3117850"/>
            <a:chOff x="0" y="0"/>
            <a:chExt cx="244" cy="1964"/>
          </a:xfrm>
        </p:grpSpPr>
        <p:sp>
          <p:nvSpPr>
            <p:cNvPr id="26730" name="Text Box 118"/>
            <p:cNvSpPr txBox="1">
              <a:spLocks noChangeArrowheads="1"/>
            </p:cNvSpPr>
            <p:nvPr/>
          </p:nvSpPr>
          <p:spPr bwMode="auto">
            <a:xfrm>
              <a:off x="0" y="163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6731" name="Text Box 119"/>
            <p:cNvSpPr txBox="1">
              <a:spLocks noChangeArrowheads="1"/>
            </p:cNvSpPr>
            <p:nvPr/>
          </p:nvSpPr>
          <p:spPr bwMode="auto">
            <a:xfrm>
              <a:off x="0" y="136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6732" name="Text Box 120"/>
            <p:cNvSpPr txBox="1">
              <a:spLocks noChangeArrowheads="1"/>
            </p:cNvSpPr>
            <p:nvPr/>
          </p:nvSpPr>
          <p:spPr bwMode="auto">
            <a:xfrm>
              <a:off x="0" y="1093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6733" name="Text Box 121"/>
            <p:cNvSpPr txBox="1">
              <a:spLocks noChangeArrowheads="1"/>
            </p:cNvSpPr>
            <p:nvPr/>
          </p:nvSpPr>
          <p:spPr bwMode="auto">
            <a:xfrm>
              <a:off x="0" y="821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6734" name="Text Box 122"/>
            <p:cNvSpPr txBox="1">
              <a:spLocks noChangeArrowheads="1"/>
            </p:cNvSpPr>
            <p:nvPr/>
          </p:nvSpPr>
          <p:spPr bwMode="auto">
            <a:xfrm>
              <a:off x="0" y="549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6735" name="Text Box 123"/>
            <p:cNvSpPr txBox="1">
              <a:spLocks noChangeArrowheads="1"/>
            </p:cNvSpPr>
            <p:nvPr/>
          </p:nvSpPr>
          <p:spPr bwMode="auto">
            <a:xfrm>
              <a:off x="0" y="276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6736" name="Text Box 124"/>
            <p:cNvSpPr txBox="1">
              <a:spLocks noChangeArrowheads="1"/>
            </p:cNvSpPr>
            <p:nvPr/>
          </p:nvSpPr>
          <p:spPr bwMode="auto">
            <a:xfrm>
              <a:off x="15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</p:grpSp>
      <p:sp>
        <p:nvSpPr>
          <p:cNvPr id="26749" name="Rectangle 125"/>
          <p:cNvSpPr>
            <a:spLocks noChangeArrowheads="1"/>
          </p:cNvSpPr>
          <p:nvPr/>
        </p:nvSpPr>
        <p:spPr bwMode="auto">
          <a:xfrm>
            <a:off x="4716463" y="40020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29" name="Text Box 126"/>
          <p:cNvSpPr txBox="1">
            <a:spLocks noChangeArrowheads="1"/>
          </p:cNvSpPr>
          <p:nvPr/>
        </p:nvSpPr>
        <p:spPr bwMode="auto">
          <a:xfrm>
            <a:off x="2555875" y="765175"/>
            <a:ext cx="60499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其余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块彩色地砖分别铺在以下位置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:</a:t>
            </a:r>
            <a:br>
              <a:rPr lang="en-US" altLang="zh-CN" sz="2800" dirty="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9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4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7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4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5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5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</a:t>
            </a:r>
            <a:b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</a:b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 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9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5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7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6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），请你用彩笔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给 地砖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涂上颜色。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9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6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6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0"/>
                  </p:tgtEl>
                </p:cond>
              </p:nextCondLst>
            </p:seq>
          </p:childTnLst>
        </p:cTn>
      </p:par>
    </p:tnLst>
    <p:bldLst>
      <p:bldP spid="26700" grpId="0" animBg="1"/>
      <p:bldP spid="26701" grpId="0" animBg="1"/>
      <p:bldP spid="26702" grpId="0" animBg="1"/>
      <p:bldP spid="26722" grpId="0" animBg="1"/>
      <p:bldP spid="26725" grpId="0" animBg="1"/>
      <p:bldP spid="267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127250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559050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2990850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34242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38560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42878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47196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51514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55832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60150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1" name="Rectangle 14"/>
          <p:cNvSpPr>
            <a:spLocks noChangeArrowheads="1"/>
          </p:cNvSpPr>
          <p:nvPr/>
        </p:nvSpPr>
        <p:spPr bwMode="auto">
          <a:xfrm>
            <a:off x="64468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68786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3" name="Rectangle 16"/>
          <p:cNvSpPr>
            <a:spLocks noChangeArrowheads="1"/>
          </p:cNvSpPr>
          <p:nvPr/>
        </p:nvSpPr>
        <p:spPr bwMode="auto">
          <a:xfrm>
            <a:off x="2125663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4" name="Rectangle 17"/>
          <p:cNvSpPr>
            <a:spLocks noChangeArrowheads="1"/>
          </p:cNvSpPr>
          <p:nvPr/>
        </p:nvSpPr>
        <p:spPr bwMode="auto">
          <a:xfrm>
            <a:off x="2557463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5" name="Rectangle 18"/>
          <p:cNvSpPr>
            <a:spLocks noChangeArrowheads="1"/>
          </p:cNvSpPr>
          <p:nvPr/>
        </p:nvSpPr>
        <p:spPr bwMode="auto">
          <a:xfrm>
            <a:off x="2989263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4226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38544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8" name="Rectangle 21"/>
          <p:cNvSpPr>
            <a:spLocks noChangeArrowheads="1"/>
          </p:cNvSpPr>
          <p:nvPr/>
        </p:nvSpPr>
        <p:spPr bwMode="auto">
          <a:xfrm>
            <a:off x="42862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9" name="Rectangle 22"/>
          <p:cNvSpPr>
            <a:spLocks noChangeArrowheads="1"/>
          </p:cNvSpPr>
          <p:nvPr/>
        </p:nvSpPr>
        <p:spPr bwMode="auto">
          <a:xfrm>
            <a:off x="47180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0" name="Rectangle 23"/>
          <p:cNvSpPr>
            <a:spLocks noChangeArrowheads="1"/>
          </p:cNvSpPr>
          <p:nvPr/>
        </p:nvSpPr>
        <p:spPr bwMode="auto">
          <a:xfrm>
            <a:off x="51498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55816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60134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3" name="Rectangle 26"/>
          <p:cNvSpPr>
            <a:spLocks noChangeArrowheads="1"/>
          </p:cNvSpPr>
          <p:nvPr/>
        </p:nvSpPr>
        <p:spPr bwMode="auto">
          <a:xfrm>
            <a:off x="64452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4" name="Rectangle 27"/>
          <p:cNvSpPr>
            <a:spLocks noChangeArrowheads="1"/>
          </p:cNvSpPr>
          <p:nvPr/>
        </p:nvSpPr>
        <p:spPr bwMode="auto">
          <a:xfrm>
            <a:off x="68770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5" name="Rectangle 28"/>
          <p:cNvSpPr>
            <a:spLocks noChangeArrowheads="1"/>
          </p:cNvSpPr>
          <p:nvPr/>
        </p:nvSpPr>
        <p:spPr bwMode="auto">
          <a:xfrm>
            <a:off x="2125663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6" name="Rectangle 29"/>
          <p:cNvSpPr>
            <a:spLocks noChangeArrowheads="1"/>
          </p:cNvSpPr>
          <p:nvPr/>
        </p:nvSpPr>
        <p:spPr bwMode="auto">
          <a:xfrm>
            <a:off x="2557463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7" name="Rectangle 30"/>
          <p:cNvSpPr>
            <a:spLocks noChangeArrowheads="1"/>
          </p:cNvSpPr>
          <p:nvPr/>
        </p:nvSpPr>
        <p:spPr bwMode="auto">
          <a:xfrm>
            <a:off x="2989263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8" name="Rectangle 31"/>
          <p:cNvSpPr>
            <a:spLocks noChangeArrowheads="1"/>
          </p:cNvSpPr>
          <p:nvPr/>
        </p:nvSpPr>
        <p:spPr bwMode="auto">
          <a:xfrm>
            <a:off x="34226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79" name="Rectangle 32"/>
          <p:cNvSpPr>
            <a:spLocks noChangeArrowheads="1"/>
          </p:cNvSpPr>
          <p:nvPr/>
        </p:nvSpPr>
        <p:spPr bwMode="auto">
          <a:xfrm>
            <a:off x="38544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0" name="Rectangle 33"/>
          <p:cNvSpPr>
            <a:spLocks noChangeArrowheads="1"/>
          </p:cNvSpPr>
          <p:nvPr/>
        </p:nvSpPr>
        <p:spPr bwMode="auto">
          <a:xfrm>
            <a:off x="42862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1" name="Rectangle 34"/>
          <p:cNvSpPr>
            <a:spLocks noChangeArrowheads="1"/>
          </p:cNvSpPr>
          <p:nvPr/>
        </p:nvSpPr>
        <p:spPr bwMode="auto">
          <a:xfrm>
            <a:off x="47180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2" name="Rectangle 35"/>
          <p:cNvSpPr>
            <a:spLocks noChangeArrowheads="1"/>
          </p:cNvSpPr>
          <p:nvPr/>
        </p:nvSpPr>
        <p:spPr bwMode="auto">
          <a:xfrm>
            <a:off x="51498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3" name="Rectangle 36"/>
          <p:cNvSpPr>
            <a:spLocks noChangeArrowheads="1"/>
          </p:cNvSpPr>
          <p:nvPr/>
        </p:nvSpPr>
        <p:spPr bwMode="auto">
          <a:xfrm>
            <a:off x="55816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4" name="Rectangle 37"/>
          <p:cNvSpPr>
            <a:spLocks noChangeArrowheads="1"/>
          </p:cNvSpPr>
          <p:nvPr/>
        </p:nvSpPr>
        <p:spPr bwMode="auto">
          <a:xfrm>
            <a:off x="60134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5" name="Rectangle 38"/>
          <p:cNvSpPr>
            <a:spLocks noChangeArrowheads="1"/>
          </p:cNvSpPr>
          <p:nvPr/>
        </p:nvSpPr>
        <p:spPr bwMode="auto">
          <a:xfrm>
            <a:off x="64452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6" name="Rectangle 39"/>
          <p:cNvSpPr>
            <a:spLocks noChangeArrowheads="1"/>
          </p:cNvSpPr>
          <p:nvPr/>
        </p:nvSpPr>
        <p:spPr bwMode="auto">
          <a:xfrm>
            <a:off x="68770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7" name="Rectangle 40"/>
          <p:cNvSpPr>
            <a:spLocks noChangeArrowheads="1"/>
          </p:cNvSpPr>
          <p:nvPr/>
        </p:nvSpPr>
        <p:spPr bwMode="auto">
          <a:xfrm>
            <a:off x="2125663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8" name="Rectangle 41"/>
          <p:cNvSpPr>
            <a:spLocks noChangeArrowheads="1"/>
          </p:cNvSpPr>
          <p:nvPr/>
        </p:nvSpPr>
        <p:spPr bwMode="auto">
          <a:xfrm>
            <a:off x="2557463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89" name="Rectangle 42"/>
          <p:cNvSpPr>
            <a:spLocks noChangeArrowheads="1"/>
          </p:cNvSpPr>
          <p:nvPr/>
        </p:nvSpPr>
        <p:spPr bwMode="auto">
          <a:xfrm>
            <a:off x="2989263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0" name="Rectangle 43"/>
          <p:cNvSpPr>
            <a:spLocks noChangeArrowheads="1"/>
          </p:cNvSpPr>
          <p:nvPr/>
        </p:nvSpPr>
        <p:spPr bwMode="auto">
          <a:xfrm>
            <a:off x="34226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1" name="Rectangle 44"/>
          <p:cNvSpPr>
            <a:spLocks noChangeArrowheads="1"/>
          </p:cNvSpPr>
          <p:nvPr/>
        </p:nvSpPr>
        <p:spPr bwMode="auto">
          <a:xfrm>
            <a:off x="38544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2" name="Rectangle 45"/>
          <p:cNvSpPr>
            <a:spLocks noChangeArrowheads="1"/>
          </p:cNvSpPr>
          <p:nvPr/>
        </p:nvSpPr>
        <p:spPr bwMode="auto">
          <a:xfrm>
            <a:off x="42862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3" name="Rectangle 46"/>
          <p:cNvSpPr>
            <a:spLocks noChangeArrowheads="1"/>
          </p:cNvSpPr>
          <p:nvPr/>
        </p:nvSpPr>
        <p:spPr bwMode="auto">
          <a:xfrm>
            <a:off x="47180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4" name="Rectangle 47"/>
          <p:cNvSpPr>
            <a:spLocks noChangeArrowheads="1"/>
          </p:cNvSpPr>
          <p:nvPr/>
        </p:nvSpPr>
        <p:spPr bwMode="auto">
          <a:xfrm>
            <a:off x="51498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5" name="Rectangle 48"/>
          <p:cNvSpPr>
            <a:spLocks noChangeArrowheads="1"/>
          </p:cNvSpPr>
          <p:nvPr/>
        </p:nvSpPr>
        <p:spPr bwMode="auto">
          <a:xfrm>
            <a:off x="55816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6" name="Rectangle 49"/>
          <p:cNvSpPr>
            <a:spLocks noChangeArrowheads="1"/>
          </p:cNvSpPr>
          <p:nvPr/>
        </p:nvSpPr>
        <p:spPr bwMode="auto">
          <a:xfrm>
            <a:off x="60134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7" name="Rectangle 50"/>
          <p:cNvSpPr>
            <a:spLocks noChangeArrowheads="1"/>
          </p:cNvSpPr>
          <p:nvPr/>
        </p:nvSpPr>
        <p:spPr bwMode="auto">
          <a:xfrm>
            <a:off x="64452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8" name="Rectangle 51"/>
          <p:cNvSpPr>
            <a:spLocks noChangeArrowheads="1"/>
          </p:cNvSpPr>
          <p:nvPr/>
        </p:nvSpPr>
        <p:spPr bwMode="auto">
          <a:xfrm>
            <a:off x="68770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99" name="Rectangle 52"/>
          <p:cNvSpPr>
            <a:spLocks noChangeArrowheads="1"/>
          </p:cNvSpPr>
          <p:nvPr/>
        </p:nvSpPr>
        <p:spPr bwMode="auto">
          <a:xfrm>
            <a:off x="2125663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0" name="Rectangle 53"/>
          <p:cNvSpPr>
            <a:spLocks noChangeArrowheads="1"/>
          </p:cNvSpPr>
          <p:nvPr/>
        </p:nvSpPr>
        <p:spPr bwMode="auto">
          <a:xfrm>
            <a:off x="2557463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1" name="Rectangle 54"/>
          <p:cNvSpPr>
            <a:spLocks noChangeArrowheads="1"/>
          </p:cNvSpPr>
          <p:nvPr/>
        </p:nvSpPr>
        <p:spPr bwMode="auto">
          <a:xfrm>
            <a:off x="2989263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2" name="Rectangle 55"/>
          <p:cNvSpPr>
            <a:spLocks noChangeArrowheads="1"/>
          </p:cNvSpPr>
          <p:nvPr/>
        </p:nvSpPr>
        <p:spPr bwMode="auto">
          <a:xfrm>
            <a:off x="34226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3" name="Rectangle 56"/>
          <p:cNvSpPr>
            <a:spLocks noChangeArrowheads="1"/>
          </p:cNvSpPr>
          <p:nvPr/>
        </p:nvSpPr>
        <p:spPr bwMode="auto">
          <a:xfrm>
            <a:off x="38544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4" name="Rectangle 57"/>
          <p:cNvSpPr>
            <a:spLocks noChangeArrowheads="1"/>
          </p:cNvSpPr>
          <p:nvPr/>
        </p:nvSpPr>
        <p:spPr bwMode="auto">
          <a:xfrm>
            <a:off x="42862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5" name="Rectangle 58"/>
          <p:cNvSpPr>
            <a:spLocks noChangeArrowheads="1"/>
          </p:cNvSpPr>
          <p:nvPr/>
        </p:nvSpPr>
        <p:spPr bwMode="auto">
          <a:xfrm>
            <a:off x="47180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6" name="Rectangle 59"/>
          <p:cNvSpPr>
            <a:spLocks noChangeArrowheads="1"/>
          </p:cNvSpPr>
          <p:nvPr/>
        </p:nvSpPr>
        <p:spPr bwMode="auto">
          <a:xfrm>
            <a:off x="51498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7" name="Rectangle 60"/>
          <p:cNvSpPr>
            <a:spLocks noChangeArrowheads="1"/>
          </p:cNvSpPr>
          <p:nvPr/>
        </p:nvSpPr>
        <p:spPr bwMode="auto">
          <a:xfrm>
            <a:off x="55816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8" name="Rectangle 61"/>
          <p:cNvSpPr>
            <a:spLocks noChangeArrowheads="1"/>
          </p:cNvSpPr>
          <p:nvPr/>
        </p:nvSpPr>
        <p:spPr bwMode="auto">
          <a:xfrm>
            <a:off x="60134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09" name="Rectangle 62"/>
          <p:cNvSpPr>
            <a:spLocks noChangeArrowheads="1"/>
          </p:cNvSpPr>
          <p:nvPr/>
        </p:nvSpPr>
        <p:spPr bwMode="auto">
          <a:xfrm>
            <a:off x="64452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0" name="Rectangle 63"/>
          <p:cNvSpPr>
            <a:spLocks noChangeArrowheads="1"/>
          </p:cNvSpPr>
          <p:nvPr/>
        </p:nvSpPr>
        <p:spPr bwMode="auto">
          <a:xfrm>
            <a:off x="68770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1" name="Rectangle 64"/>
          <p:cNvSpPr>
            <a:spLocks noChangeArrowheads="1"/>
          </p:cNvSpPr>
          <p:nvPr/>
        </p:nvSpPr>
        <p:spPr bwMode="auto">
          <a:xfrm>
            <a:off x="2125663" y="31527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2" name="Rectangle 65"/>
          <p:cNvSpPr>
            <a:spLocks noChangeArrowheads="1"/>
          </p:cNvSpPr>
          <p:nvPr/>
        </p:nvSpPr>
        <p:spPr bwMode="auto">
          <a:xfrm>
            <a:off x="2557463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3" name="Rectangle 66"/>
          <p:cNvSpPr>
            <a:spLocks noChangeArrowheads="1"/>
          </p:cNvSpPr>
          <p:nvPr/>
        </p:nvSpPr>
        <p:spPr bwMode="auto">
          <a:xfrm>
            <a:off x="2989263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4" name="Rectangle 67"/>
          <p:cNvSpPr>
            <a:spLocks noChangeArrowheads="1"/>
          </p:cNvSpPr>
          <p:nvPr/>
        </p:nvSpPr>
        <p:spPr bwMode="auto">
          <a:xfrm>
            <a:off x="34226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5" name="Rectangle 68"/>
          <p:cNvSpPr>
            <a:spLocks noChangeArrowheads="1"/>
          </p:cNvSpPr>
          <p:nvPr/>
        </p:nvSpPr>
        <p:spPr bwMode="auto">
          <a:xfrm>
            <a:off x="38544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6" name="Rectangle 69"/>
          <p:cNvSpPr>
            <a:spLocks noChangeArrowheads="1"/>
          </p:cNvSpPr>
          <p:nvPr/>
        </p:nvSpPr>
        <p:spPr bwMode="auto">
          <a:xfrm>
            <a:off x="42862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7" name="Rectangle 70"/>
          <p:cNvSpPr>
            <a:spLocks noChangeArrowheads="1"/>
          </p:cNvSpPr>
          <p:nvPr/>
        </p:nvSpPr>
        <p:spPr bwMode="auto">
          <a:xfrm>
            <a:off x="47180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8" name="Rectangle 71"/>
          <p:cNvSpPr>
            <a:spLocks noChangeArrowheads="1"/>
          </p:cNvSpPr>
          <p:nvPr/>
        </p:nvSpPr>
        <p:spPr bwMode="auto">
          <a:xfrm>
            <a:off x="51498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19" name="Rectangle 72"/>
          <p:cNvSpPr>
            <a:spLocks noChangeArrowheads="1"/>
          </p:cNvSpPr>
          <p:nvPr/>
        </p:nvSpPr>
        <p:spPr bwMode="auto">
          <a:xfrm>
            <a:off x="55816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0" name="Rectangle 73"/>
          <p:cNvSpPr>
            <a:spLocks noChangeArrowheads="1"/>
          </p:cNvSpPr>
          <p:nvPr/>
        </p:nvSpPr>
        <p:spPr bwMode="auto">
          <a:xfrm>
            <a:off x="60134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1" name="Rectangle 74"/>
          <p:cNvSpPr>
            <a:spLocks noChangeArrowheads="1"/>
          </p:cNvSpPr>
          <p:nvPr/>
        </p:nvSpPr>
        <p:spPr bwMode="auto">
          <a:xfrm>
            <a:off x="64452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2" name="Rectangle 75"/>
          <p:cNvSpPr>
            <a:spLocks noChangeArrowheads="1"/>
          </p:cNvSpPr>
          <p:nvPr/>
        </p:nvSpPr>
        <p:spPr bwMode="auto">
          <a:xfrm>
            <a:off x="68770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3" name="Rectangle 76"/>
          <p:cNvSpPr>
            <a:spLocks noChangeArrowheads="1"/>
          </p:cNvSpPr>
          <p:nvPr/>
        </p:nvSpPr>
        <p:spPr bwMode="auto">
          <a:xfrm>
            <a:off x="3851275" y="35972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4" name="Rectangle 77"/>
          <p:cNvSpPr>
            <a:spLocks noChangeArrowheads="1"/>
          </p:cNvSpPr>
          <p:nvPr/>
        </p:nvSpPr>
        <p:spPr bwMode="auto">
          <a:xfrm>
            <a:off x="5580063" y="35972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5" name="Rectangle 78"/>
          <p:cNvSpPr>
            <a:spLocks noChangeArrowheads="1"/>
          </p:cNvSpPr>
          <p:nvPr/>
        </p:nvSpPr>
        <p:spPr bwMode="auto">
          <a:xfrm>
            <a:off x="4716463" y="31654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6" name="Rectangle 79"/>
          <p:cNvSpPr>
            <a:spLocks noChangeArrowheads="1"/>
          </p:cNvSpPr>
          <p:nvPr/>
        </p:nvSpPr>
        <p:spPr bwMode="auto">
          <a:xfrm>
            <a:off x="7310438" y="53260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7" name="Rectangle 80"/>
          <p:cNvSpPr>
            <a:spLocks noChangeArrowheads="1"/>
          </p:cNvSpPr>
          <p:nvPr/>
        </p:nvSpPr>
        <p:spPr bwMode="auto">
          <a:xfrm>
            <a:off x="7308850" y="48942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8" name="Rectangle 81"/>
          <p:cNvSpPr>
            <a:spLocks noChangeArrowheads="1"/>
          </p:cNvSpPr>
          <p:nvPr/>
        </p:nvSpPr>
        <p:spPr bwMode="auto">
          <a:xfrm>
            <a:off x="7308850" y="44608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29" name="Rectangle 82"/>
          <p:cNvSpPr>
            <a:spLocks noChangeArrowheads="1"/>
          </p:cNvSpPr>
          <p:nvPr/>
        </p:nvSpPr>
        <p:spPr bwMode="auto">
          <a:xfrm>
            <a:off x="7308850" y="40290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0" name="Rectangle 83"/>
          <p:cNvSpPr>
            <a:spLocks noChangeArrowheads="1"/>
          </p:cNvSpPr>
          <p:nvPr/>
        </p:nvSpPr>
        <p:spPr bwMode="auto">
          <a:xfrm>
            <a:off x="7308850" y="35972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1" name="Rectangle 84"/>
          <p:cNvSpPr>
            <a:spLocks noChangeArrowheads="1"/>
          </p:cNvSpPr>
          <p:nvPr/>
        </p:nvSpPr>
        <p:spPr bwMode="auto">
          <a:xfrm>
            <a:off x="7308850" y="31654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2" name="Rectangle 85"/>
          <p:cNvSpPr>
            <a:spLocks noChangeArrowheads="1"/>
          </p:cNvSpPr>
          <p:nvPr/>
        </p:nvSpPr>
        <p:spPr bwMode="auto">
          <a:xfrm>
            <a:off x="2124075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3" name="Rectangle 86"/>
          <p:cNvSpPr>
            <a:spLocks noChangeArrowheads="1"/>
          </p:cNvSpPr>
          <p:nvPr/>
        </p:nvSpPr>
        <p:spPr bwMode="auto">
          <a:xfrm>
            <a:off x="2555875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4" name="Rectangle 87"/>
          <p:cNvSpPr>
            <a:spLocks noChangeArrowheads="1"/>
          </p:cNvSpPr>
          <p:nvPr/>
        </p:nvSpPr>
        <p:spPr bwMode="auto">
          <a:xfrm>
            <a:off x="2987675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5" name="Rectangle 88"/>
          <p:cNvSpPr>
            <a:spLocks noChangeArrowheads="1"/>
          </p:cNvSpPr>
          <p:nvPr/>
        </p:nvSpPr>
        <p:spPr bwMode="auto">
          <a:xfrm>
            <a:off x="34210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6" name="Rectangle 89"/>
          <p:cNvSpPr>
            <a:spLocks noChangeArrowheads="1"/>
          </p:cNvSpPr>
          <p:nvPr/>
        </p:nvSpPr>
        <p:spPr bwMode="auto">
          <a:xfrm>
            <a:off x="38528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7" name="Rectangle 90"/>
          <p:cNvSpPr>
            <a:spLocks noChangeArrowheads="1"/>
          </p:cNvSpPr>
          <p:nvPr/>
        </p:nvSpPr>
        <p:spPr bwMode="auto">
          <a:xfrm>
            <a:off x="42846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8" name="Rectangle 91"/>
          <p:cNvSpPr>
            <a:spLocks noChangeArrowheads="1"/>
          </p:cNvSpPr>
          <p:nvPr/>
        </p:nvSpPr>
        <p:spPr bwMode="auto">
          <a:xfrm>
            <a:off x="47164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39" name="Rectangle 92"/>
          <p:cNvSpPr>
            <a:spLocks noChangeArrowheads="1"/>
          </p:cNvSpPr>
          <p:nvPr/>
        </p:nvSpPr>
        <p:spPr bwMode="auto">
          <a:xfrm>
            <a:off x="51482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0" name="Rectangle 93"/>
          <p:cNvSpPr>
            <a:spLocks noChangeArrowheads="1"/>
          </p:cNvSpPr>
          <p:nvPr/>
        </p:nvSpPr>
        <p:spPr bwMode="auto">
          <a:xfrm>
            <a:off x="55800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1" name="Rectangle 94"/>
          <p:cNvSpPr>
            <a:spLocks noChangeArrowheads="1"/>
          </p:cNvSpPr>
          <p:nvPr/>
        </p:nvSpPr>
        <p:spPr bwMode="auto">
          <a:xfrm>
            <a:off x="60118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2" name="Rectangle 95"/>
          <p:cNvSpPr>
            <a:spLocks noChangeArrowheads="1"/>
          </p:cNvSpPr>
          <p:nvPr/>
        </p:nvSpPr>
        <p:spPr bwMode="auto">
          <a:xfrm>
            <a:off x="64436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3" name="Rectangle 96"/>
          <p:cNvSpPr>
            <a:spLocks noChangeArrowheads="1"/>
          </p:cNvSpPr>
          <p:nvPr/>
        </p:nvSpPr>
        <p:spPr bwMode="auto">
          <a:xfrm>
            <a:off x="68754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4" name="Rectangle 97"/>
          <p:cNvSpPr>
            <a:spLocks noChangeArrowheads="1"/>
          </p:cNvSpPr>
          <p:nvPr/>
        </p:nvSpPr>
        <p:spPr bwMode="auto">
          <a:xfrm>
            <a:off x="7307263" y="273367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5" name="Rectangle 98"/>
          <p:cNvSpPr>
            <a:spLocks noChangeArrowheads="1"/>
          </p:cNvSpPr>
          <p:nvPr/>
        </p:nvSpPr>
        <p:spPr bwMode="auto">
          <a:xfrm>
            <a:off x="2987675" y="40290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6" name="Rectangle 99"/>
          <p:cNvSpPr>
            <a:spLocks noChangeArrowheads="1"/>
          </p:cNvSpPr>
          <p:nvPr/>
        </p:nvSpPr>
        <p:spPr bwMode="auto">
          <a:xfrm>
            <a:off x="3851275" y="446246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7" name="Rectangle 100"/>
          <p:cNvSpPr>
            <a:spLocks noChangeArrowheads="1"/>
          </p:cNvSpPr>
          <p:nvPr/>
        </p:nvSpPr>
        <p:spPr bwMode="auto">
          <a:xfrm>
            <a:off x="4716463" y="489426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8" name="Rectangle 101"/>
          <p:cNvSpPr>
            <a:spLocks noChangeArrowheads="1"/>
          </p:cNvSpPr>
          <p:nvPr/>
        </p:nvSpPr>
        <p:spPr bwMode="auto">
          <a:xfrm>
            <a:off x="5580063" y="446246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49" name="Rectangle 102"/>
          <p:cNvSpPr>
            <a:spLocks noChangeArrowheads="1"/>
          </p:cNvSpPr>
          <p:nvPr/>
        </p:nvSpPr>
        <p:spPr bwMode="auto">
          <a:xfrm>
            <a:off x="6443663" y="40290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7750" name="Group 103"/>
          <p:cNvGrpSpPr>
            <a:grpSpLocks/>
          </p:cNvGrpSpPr>
          <p:nvPr/>
        </p:nvGrpSpPr>
        <p:grpSpPr bwMode="auto">
          <a:xfrm>
            <a:off x="2151063" y="5713413"/>
            <a:ext cx="5772150" cy="542925"/>
            <a:chOff x="0" y="0"/>
            <a:chExt cx="3636" cy="342"/>
          </a:xfrm>
        </p:grpSpPr>
        <p:sp>
          <p:nvSpPr>
            <p:cNvPr id="27765" name="Text Box 104"/>
            <p:cNvSpPr txBox="1">
              <a:spLocks noChangeArrowheads="1"/>
            </p:cNvSpPr>
            <p:nvPr/>
          </p:nvSpPr>
          <p:spPr bwMode="auto">
            <a:xfrm>
              <a:off x="0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7766" name="Text Box 105"/>
            <p:cNvSpPr txBox="1">
              <a:spLocks noChangeArrowheads="1"/>
            </p:cNvSpPr>
            <p:nvPr/>
          </p:nvSpPr>
          <p:spPr bwMode="auto">
            <a:xfrm>
              <a:off x="284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7767" name="Text Box 106"/>
            <p:cNvSpPr txBox="1">
              <a:spLocks noChangeArrowheads="1"/>
            </p:cNvSpPr>
            <p:nvPr/>
          </p:nvSpPr>
          <p:spPr bwMode="auto">
            <a:xfrm>
              <a:off x="551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7768" name="Text Box 107"/>
            <p:cNvSpPr txBox="1">
              <a:spLocks noChangeArrowheads="1"/>
            </p:cNvSpPr>
            <p:nvPr/>
          </p:nvSpPr>
          <p:spPr bwMode="auto">
            <a:xfrm>
              <a:off x="807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7769" name="Text Box 108"/>
            <p:cNvSpPr txBox="1">
              <a:spLocks noChangeArrowheads="1"/>
            </p:cNvSpPr>
            <p:nvPr/>
          </p:nvSpPr>
          <p:spPr bwMode="auto">
            <a:xfrm>
              <a:off x="1071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7770" name="Text Box 109"/>
            <p:cNvSpPr txBox="1">
              <a:spLocks noChangeArrowheads="1"/>
            </p:cNvSpPr>
            <p:nvPr/>
          </p:nvSpPr>
          <p:spPr bwMode="auto">
            <a:xfrm>
              <a:off x="134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7771" name="Text Box 110"/>
            <p:cNvSpPr txBox="1">
              <a:spLocks noChangeArrowheads="1"/>
            </p:cNvSpPr>
            <p:nvPr/>
          </p:nvSpPr>
          <p:spPr bwMode="auto">
            <a:xfrm>
              <a:off x="161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  <p:sp>
          <p:nvSpPr>
            <p:cNvPr id="27772" name="Text Box 111"/>
            <p:cNvSpPr txBox="1">
              <a:spLocks noChangeArrowheads="1"/>
            </p:cNvSpPr>
            <p:nvPr/>
          </p:nvSpPr>
          <p:spPr bwMode="auto">
            <a:xfrm>
              <a:off x="190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8</a:t>
              </a:r>
            </a:p>
          </p:txBody>
        </p:sp>
        <p:sp>
          <p:nvSpPr>
            <p:cNvPr id="27773" name="Text Box 112"/>
            <p:cNvSpPr txBox="1">
              <a:spLocks noChangeArrowheads="1"/>
            </p:cNvSpPr>
            <p:nvPr/>
          </p:nvSpPr>
          <p:spPr bwMode="auto">
            <a:xfrm>
              <a:off x="217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9</a:t>
              </a:r>
            </a:p>
          </p:txBody>
        </p:sp>
        <p:sp>
          <p:nvSpPr>
            <p:cNvPr id="27774" name="Text Box 113"/>
            <p:cNvSpPr txBox="1">
              <a:spLocks noChangeArrowheads="1"/>
            </p:cNvSpPr>
            <p:nvPr/>
          </p:nvSpPr>
          <p:spPr bwMode="auto">
            <a:xfrm>
              <a:off x="2432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10</a:t>
              </a:r>
            </a:p>
          </p:txBody>
        </p:sp>
        <p:sp>
          <p:nvSpPr>
            <p:cNvPr id="2" name="Text Box 114"/>
            <p:cNvSpPr txBox="1">
              <a:spLocks noChangeArrowheads="1"/>
            </p:cNvSpPr>
            <p:nvPr/>
          </p:nvSpPr>
          <p:spPr bwMode="auto">
            <a:xfrm>
              <a:off x="270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11</a:t>
              </a:r>
            </a:p>
          </p:txBody>
        </p:sp>
        <p:sp>
          <p:nvSpPr>
            <p:cNvPr id="3" name="Text Box 115"/>
            <p:cNvSpPr txBox="1">
              <a:spLocks noChangeArrowheads="1"/>
            </p:cNvSpPr>
            <p:nvPr/>
          </p:nvSpPr>
          <p:spPr bwMode="auto">
            <a:xfrm>
              <a:off x="2977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12</a:t>
              </a:r>
            </a:p>
          </p:txBody>
        </p:sp>
        <p:sp>
          <p:nvSpPr>
            <p:cNvPr id="4" name="Text Box 116"/>
            <p:cNvSpPr txBox="1">
              <a:spLocks noChangeArrowheads="1"/>
            </p:cNvSpPr>
            <p:nvPr/>
          </p:nvSpPr>
          <p:spPr bwMode="auto">
            <a:xfrm>
              <a:off x="329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13</a:t>
              </a:r>
            </a:p>
          </p:txBody>
        </p:sp>
      </p:grpSp>
      <p:grpSp>
        <p:nvGrpSpPr>
          <p:cNvPr id="27751" name="Group 117"/>
          <p:cNvGrpSpPr>
            <a:grpSpLocks/>
          </p:cNvGrpSpPr>
          <p:nvPr/>
        </p:nvGrpSpPr>
        <p:grpSpPr bwMode="auto">
          <a:xfrm>
            <a:off x="1763713" y="2654300"/>
            <a:ext cx="387350" cy="3117850"/>
            <a:chOff x="0" y="0"/>
            <a:chExt cx="244" cy="1964"/>
          </a:xfrm>
        </p:grpSpPr>
        <p:sp>
          <p:nvSpPr>
            <p:cNvPr id="27758" name="Text Box 118"/>
            <p:cNvSpPr txBox="1">
              <a:spLocks noChangeArrowheads="1"/>
            </p:cNvSpPr>
            <p:nvPr/>
          </p:nvSpPr>
          <p:spPr bwMode="auto">
            <a:xfrm>
              <a:off x="0" y="163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7759" name="Text Box 119"/>
            <p:cNvSpPr txBox="1">
              <a:spLocks noChangeArrowheads="1"/>
            </p:cNvSpPr>
            <p:nvPr/>
          </p:nvSpPr>
          <p:spPr bwMode="auto">
            <a:xfrm>
              <a:off x="0" y="136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7760" name="Text Box 120"/>
            <p:cNvSpPr txBox="1">
              <a:spLocks noChangeArrowheads="1"/>
            </p:cNvSpPr>
            <p:nvPr/>
          </p:nvSpPr>
          <p:spPr bwMode="auto">
            <a:xfrm>
              <a:off x="0" y="1093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7761" name="Text Box 121"/>
            <p:cNvSpPr txBox="1">
              <a:spLocks noChangeArrowheads="1"/>
            </p:cNvSpPr>
            <p:nvPr/>
          </p:nvSpPr>
          <p:spPr bwMode="auto">
            <a:xfrm>
              <a:off x="0" y="821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7762" name="Text Box 122"/>
            <p:cNvSpPr txBox="1">
              <a:spLocks noChangeArrowheads="1"/>
            </p:cNvSpPr>
            <p:nvPr/>
          </p:nvSpPr>
          <p:spPr bwMode="auto">
            <a:xfrm>
              <a:off x="0" y="549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7763" name="Text Box 123"/>
            <p:cNvSpPr txBox="1">
              <a:spLocks noChangeArrowheads="1"/>
            </p:cNvSpPr>
            <p:nvPr/>
          </p:nvSpPr>
          <p:spPr bwMode="auto">
            <a:xfrm>
              <a:off x="0" y="276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7764" name="Text Box 124"/>
            <p:cNvSpPr txBox="1">
              <a:spLocks noChangeArrowheads="1"/>
            </p:cNvSpPr>
            <p:nvPr/>
          </p:nvSpPr>
          <p:spPr bwMode="auto">
            <a:xfrm>
              <a:off x="15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</p:grpSp>
      <p:sp>
        <p:nvSpPr>
          <p:cNvPr id="27752" name="Rectangle 125"/>
          <p:cNvSpPr>
            <a:spLocks noChangeArrowheads="1"/>
          </p:cNvSpPr>
          <p:nvPr/>
        </p:nvSpPr>
        <p:spPr bwMode="auto">
          <a:xfrm>
            <a:off x="4716463" y="40163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53" name="Text Box 126"/>
          <p:cNvSpPr txBox="1">
            <a:spLocks noChangeArrowheads="1"/>
          </p:cNvSpPr>
          <p:nvPr/>
        </p:nvSpPr>
        <p:spPr bwMode="auto">
          <a:xfrm>
            <a:off x="889000" y="1538288"/>
            <a:ext cx="78946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这些彩色地砖中藏着一个美丽的平面图形，你发现了吗？</a:t>
            </a:r>
          </a:p>
        </p:txBody>
      </p:sp>
      <p:sp>
        <p:nvSpPr>
          <p:cNvPr id="27775" name="Line 127"/>
          <p:cNvSpPr>
            <a:spLocks noChangeShapeType="1"/>
          </p:cNvSpPr>
          <p:nvPr/>
        </p:nvSpPr>
        <p:spPr bwMode="auto">
          <a:xfrm>
            <a:off x="4932363" y="3381375"/>
            <a:ext cx="1727200" cy="8651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776" name="Line 128"/>
          <p:cNvSpPr>
            <a:spLocks noChangeShapeType="1"/>
          </p:cNvSpPr>
          <p:nvPr/>
        </p:nvSpPr>
        <p:spPr bwMode="auto">
          <a:xfrm>
            <a:off x="3205163" y="4246563"/>
            <a:ext cx="1727200" cy="8651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777" name="Line 129"/>
          <p:cNvSpPr>
            <a:spLocks noChangeShapeType="1"/>
          </p:cNvSpPr>
          <p:nvPr/>
        </p:nvSpPr>
        <p:spPr bwMode="auto">
          <a:xfrm flipV="1">
            <a:off x="3203575" y="3381375"/>
            <a:ext cx="1728788" cy="8651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778" name="Line 130"/>
          <p:cNvSpPr>
            <a:spLocks noChangeShapeType="1"/>
          </p:cNvSpPr>
          <p:nvPr/>
        </p:nvSpPr>
        <p:spPr bwMode="auto">
          <a:xfrm flipV="1">
            <a:off x="4932363" y="4246563"/>
            <a:ext cx="1728787" cy="8651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75" grpId="0" animBg="1"/>
      <p:bldP spid="27776" grpId="0" animBg="1"/>
      <p:bldP spid="27777" grpId="0" animBg="1"/>
      <p:bldP spid="277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395288" y="1458913"/>
            <a:ext cx="87487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想象一下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:</a:t>
            </a:r>
            <a:br>
              <a:rPr lang="en-US" altLang="zh-CN" sz="280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7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），拼起来后应是一个什么图呢？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212725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255905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2990850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9" name="Rectangle 8"/>
          <p:cNvSpPr>
            <a:spLocks noChangeArrowheads="1"/>
          </p:cNvSpPr>
          <p:nvPr/>
        </p:nvSpPr>
        <p:spPr bwMode="auto">
          <a:xfrm>
            <a:off x="34242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38560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42878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2" name="Rectangle 11"/>
          <p:cNvSpPr>
            <a:spLocks noChangeArrowheads="1"/>
          </p:cNvSpPr>
          <p:nvPr/>
        </p:nvSpPr>
        <p:spPr bwMode="auto">
          <a:xfrm>
            <a:off x="47196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3" name="Rectangle 12"/>
          <p:cNvSpPr>
            <a:spLocks noChangeArrowheads="1"/>
          </p:cNvSpPr>
          <p:nvPr/>
        </p:nvSpPr>
        <p:spPr bwMode="auto">
          <a:xfrm>
            <a:off x="51514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4" name="Rectangle 13"/>
          <p:cNvSpPr>
            <a:spLocks noChangeArrowheads="1"/>
          </p:cNvSpPr>
          <p:nvPr/>
        </p:nvSpPr>
        <p:spPr bwMode="auto">
          <a:xfrm>
            <a:off x="55832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5" name="Rectangle 14"/>
          <p:cNvSpPr>
            <a:spLocks noChangeArrowheads="1"/>
          </p:cNvSpPr>
          <p:nvPr/>
        </p:nvSpPr>
        <p:spPr bwMode="auto">
          <a:xfrm>
            <a:off x="60150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6" name="Rectangle 15"/>
          <p:cNvSpPr>
            <a:spLocks noChangeArrowheads="1"/>
          </p:cNvSpPr>
          <p:nvPr/>
        </p:nvSpPr>
        <p:spPr bwMode="auto">
          <a:xfrm>
            <a:off x="64468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7" name="Rectangle 16"/>
          <p:cNvSpPr>
            <a:spLocks noChangeArrowheads="1"/>
          </p:cNvSpPr>
          <p:nvPr/>
        </p:nvSpPr>
        <p:spPr bwMode="auto">
          <a:xfrm>
            <a:off x="68786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8" name="Rectangle 17"/>
          <p:cNvSpPr>
            <a:spLocks noChangeArrowheads="1"/>
          </p:cNvSpPr>
          <p:nvPr/>
        </p:nvSpPr>
        <p:spPr bwMode="auto">
          <a:xfrm>
            <a:off x="212566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9" name="Rectangle 18"/>
          <p:cNvSpPr>
            <a:spLocks noChangeArrowheads="1"/>
          </p:cNvSpPr>
          <p:nvPr/>
        </p:nvSpPr>
        <p:spPr bwMode="auto">
          <a:xfrm>
            <a:off x="255746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0" name="Rectangle 19"/>
          <p:cNvSpPr>
            <a:spLocks noChangeArrowheads="1"/>
          </p:cNvSpPr>
          <p:nvPr/>
        </p:nvSpPr>
        <p:spPr bwMode="auto">
          <a:xfrm>
            <a:off x="2989263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1" name="Rectangle 20"/>
          <p:cNvSpPr>
            <a:spLocks noChangeArrowheads="1"/>
          </p:cNvSpPr>
          <p:nvPr/>
        </p:nvSpPr>
        <p:spPr bwMode="auto">
          <a:xfrm>
            <a:off x="34226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2" name="Rectangle 21"/>
          <p:cNvSpPr>
            <a:spLocks noChangeArrowheads="1"/>
          </p:cNvSpPr>
          <p:nvPr/>
        </p:nvSpPr>
        <p:spPr bwMode="auto">
          <a:xfrm>
            <a:off x="38544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3" name="Rectangle 22"/>
          <p:cNvSpPr>
            <a:spLocks noChangeArrowheads="1"/>
          </p:cNvSpPr>
          <p:nvPr/>
        </p:nvSpPr>
        <p:spPr bwMode="auto">
          <a:xfrm>
            <a:off x="51498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4" name="Rectangle 23"/>
          <p:cNvSpPr>
            <a:spLocks noChangeArrowheads="1"/>
          </p:cNvSpPr>
          <p:nvPr/>
        </p:nvSpPr>
        <p:spPr bwMode="auto">
          <a:xfrm>
            <a:off x="55816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5" name="Rectangle 24"/>
          <p:cNvSpPr>
            <a:spLocks noChangeArrowheads="1"/>
          </p:cNvSpPr>
          <p:nvPr/>
        </p:nvSpPr>
        <p:spPr bwMode="auto">
          <a:xfrm>
            <a:off x="60134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6" name="Rectangle 25"/>
          <p:cNvSpPr>
            <a:spLocks noChangeArrowheads="1"/>
          </p:cNvSpPr>
          <p:nvPr/>
        </p:nvSpPr>
        <p:spPr bwMode="auto">
          <a:xfrm>
            <a:off x="64452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7" name="Rectangle 26"/>
          <p:cNvSpPr>
            <a:spLocks noChangeArrowheads="1"/>
          </p:cNvSpPr>
          <p:nvPr/>
        </p:nvSpPr>
        <p:spPr bwMode="auto">
          <a:xfrm>
            <a:off x="212566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8" name="Rectangle 27"/>
          <p:cNvSpPr>
            <a:spLocks noChangeArrowheads="1"/>
          </p:cNvSpPr>
          <p:nvPr/>
        </p:nvSpPr>
        <p:spPr bwMode="auto">
          <a:xfrm>
            <a:off x="255746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9" name="Rectangle 28"/>
          <p:cNvSpPr>
            <a:spLocks noChangeArrowheads="1"/>
          </p:cNvSpPr>
          <p:nvPr/>
        </p:nvSpPr>
        <p:spPr bwMode="auto">
          <a:xfrm>
            <a:off x="2989263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0" name="Rectangle 29"/>
          <p:cNvSpPr>
            <a:spLocks noChangeArrowheads="1"/>
          </p:cNvSpPr>
          <p:nvPr/>
        </p:nvSpPr>
        <p:spPr bwMode="auto">
          <a:xfrm>
            <a:off x="34226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1" name="Rectangle 30"/>
          <p:cNvSpPr>
            <a:spLocks noChangeArrowheads="1"/>
          </p:cNvSpPr>
          <p:nvPr/>
        </p:nvSpPr>
        <p:spPr bwMode="auto">
          <a:xfrm>
            <a:off x="42862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2" name="Rectangle 31"/>
          <p:cNvSpPr>
            <a:spLocks noChangeArrowheads="1"/>
          </p:cNvSpPr>
          <p:nvPr/>
        </p:nvSpPr>
        <p:spPr bwMode="auto">
          <a:xfrm>
            <a:off x="47180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3" name="Rectangle 32"/>
          <p:cNvSpPr>
            <a:spLocks noChangeArrowheads="1"/>
          </p:cNvSpPr>
          <p:nvPr/>
        </p:nvSpPr>
        <p:spPr bwMode="auto">
          <a:xfrm>
            <a:off x="51498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4" name="Rectangle 33"/>
          <p:cNvSpPr>
            <a:spLocks noChangeArrowheads="1"/>
          </p:cNvSpPr>
          <p:nvPr/>
        </p:nvSpPr>
        <p:spPr bwMode="auto">
          <a:xfrm>
            <a:off x="60134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5" name="Rectangle 34"/>
          <p:cNvSpPr>
            <a:spLocks noChangeArrowheads="1"/>
          </p:cNvSpPr>
          <p:nvPr/>
        </p:nvSpPr>
        <p:spPr bwMode="auto">
          <a:xfrm>
            <a:off x="64452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6" name="Rectangle 35"/>
          <p:cNvSpPr>
            <a:spLocks noChangeArrowheads="1"/>
          </p:cNvSpPr>
          <p:nvPr/>
        </p:nvSpPr>
        <p:spPr bwMode="auto">
          <a:xfrm>
            <a:off x="68770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7" name="Rectangle 36"/>
          <p:cNvSpPr>
            <a:spLocks noChangeArrowheads="1"/>
          </p:cNvSpPr>
          <p:nvPr/>
        </p:nvSpPr>
        <p:spPr bwMode="auto">
          <a:xfrm>
            <a:off x="38544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8" name="Rectangle 37"/>
          <p:cNvSpPr>
            <a:spLocks noChangeArrowheads="1"/>
          </p:cNvSpPr>
          <p:nvPr/>
        </p:nvSpPr>
        <p:spPr bwMode="auto">
          <a:xfrm>
            <a:off x="51498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09" name="Rectangle 38"/>
          <p:cNvSpPr>
            <a:spLocks noChangeArrowheads="1"/>
          </p:cNvSpPr>
          <p:nvPr/>
        </p:nvSpPr>
        <p:spPr bwMode="auto">
          <a:xfrm>
            <a:off x="55816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0" name="Rectangle 39"/>
          <p:cNvSpPr>
            <a:spLocks noChangeArrowheads="1"/>
          </p:cNvSpPr>
          <p:nvPr/>
        </p:nvSpPr>
        <p:spPr bwMode="auto">
          <a:xfrm>
            <a:off x="60134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1" name="Rectangle 40"/>
          <p:cNvSpPr>
            <a:spLocks noChangeArrowheads="1"/>
          </p:cNvSpPr>
          <p:nvPr/>
        </p:nvSpPr>
        <p:spPr bwMode="auto">
          <a:xfrm>
            <a:off x="68770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2" name="Rectangle 41"/>
          <p:cNvSpPr>
            <a:spLocks noChangeArrowheads="1"/>
          </p:cNvSpPr>
          <p:nvPr/>
        </p:nvSpPr>
        <p:spPr bwMode="auto">
          <a:xfrm>
            <a:off x="2557463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3" name="Rectangle 42"/>
          <p:cNvSpPr>
            <a:spLocks noChangeArrowheads="1"/>
          </p:cNvSpPr>
          <p:nvPr/>
        </p:nvSpPr>
        <p:spPr bwMode="auto">
          <a:xfrm>
            <a:off x="2989263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4" name="Rectangle 43"/>
          <p:cNvSpPr>
            <a:spLocks noChangeArrowheads="1"/>
          </p:cNvSpPr>
          <p:nvPr/>
        </p:nvSpPr>
        <p:spPr bwMode="auto">
          <a:xfrm>
            <a:off x="34226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5" name="Rectangle 44"/>
          <p:cNvSpPr>
            <a:spLocks noChangeArrowheads="1"/>
          </p:cNvSpPr>
          <p:nvPr/>
        </p:nvSpPr>
        <p:spPr bwMode="auto">
          <a:xfrm>
            <a:off x="42862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6" name="Rectangle 45"/>
          <p:cNvSpPr>
            <a:spLocks noChangeArrowheads="1"/>
          </p:cNvSpPr>
          <p:nvPr/>
        </p:nvSpPr>
        <p:spPr bwMode="auto">
          <a:xfrm>
            <a:off x="47180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7" name="Rectangle 46"/>
          <p:cNvSpPr>
            <a:spLocks noChangeArrowheads="1"/>
          </p:cNvSpPr>
          <p:nvPr/>
        </p:nvSpPr>
        <p:spPr bwMode="auto">
          <a:xfrm>
            <a:off x="51498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8" name="Rectangle 47"/>
          <p:cNvSpPr>
            <a:spLocks noChangeArrowheads="1"/>
          </p:cNvSpPr>
          <p:nvPr/>
        </p:nvSpPr>
        <p:spPr bwMode="auto">
          <a:xfrm>
            <a:off x="60134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19" name="Rectangle 48"/>
          <p:cNvSpPr>
            <a:spLocks noChangeArrowheads="1"/>
          </p:cNvSpPr>
          <p:nvPr/>
        </p:nvSpPr>
        <p:spPr bwMode="auto">
          <a:xfrm>
            <a:off x="64452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0" name="Rectangle 49"/>
          <p:cNvSpPr>
            <a:spLocks noChangeArrowheads="1"/>
          </p:cNvSpPr>
          <p:nvPr/>
        </p:nvSpPr>
        <p:spPr bwMode="auto">
          <a:xfrm>
            <a:off x="68770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1" name="Rectangle 50"/>
          <p:cNvSpPr>
            <a:spLocks noChangeArrowheads="1"/>
          </p:cNvSpPr>
          <p:nvPr/>
        </p:nvSpPr>
        <p:spPr bwMode="auto">
          <a:xfrm>
            <a:off x="2125663" y="3363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2" name="Rectangle 51"/>
          <p:cNvSpPr>
            <a:spLocks noChangeArrowheads="1"/>
          </p:cNvSpPr>
          <p:nvPr/>
        </p:nvSpPr>
        <p:spPr bwMode="auto">
          <a:xfrm>
            <a:off x="2557463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3" name="Rectangle 52"/>
          <p:cNvSpPr>
            <a:spLocks noChangeArrowheads="1"/>
          </p:cNvSpPr>
          <p:nvPr/>
        </p:nvSpPr>
        <p:spPr bwMode="auto">
          <a:xfrm>
            <a:off x="2989263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4" name="Rectangle 53"/>
          <p:cNvSpPr>
            <a:spLocks noChangeArrowheads="1"/>
          </p:cNvSpPr>
          <p:nvPr/>
        </p:nvSpPr>
        <p:spPr bwMode="auto">
          <a:xfrm>
            <a:off x="34226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5" name="Rectangle 54"/>
          <p:cNvSpPr>
            <a:spLocks noChangeArrowheads="1"/>
          </p:cNvSpPr>
          <p:nvPr/>
        </p:nvSpPr>
        <p:spPr bwMode="auto">
          <a:xfrm>
            <a:off x="38544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6" name="Rectangle 55"/>
          <p:cNvSpPr>
            <a:spLocks noChangeArrowheads="1"/>
          </p:cNvSpPr>
          <p:nvPr/>
        </p:nvSpPr>
        <p:spPr bwMode="auto">
          <a:xfrm>
            <a:off x="42862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7" name="Rectangle 56"/>
          <p:cNvSpPr>
            <a:spLocks noChangeArrowheads="1"/>
          </p:cNvSpPr>
          <p:nvPr/>
        </p:nvSpPr>
        <p:spPr bwMode="auto">
          <a:xfrm>
            <a:off x="51498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8" name="Rectangle 57"/>
          <p:cNvSpPr>
            <a:spLocks noChangeArrowheads="1"/>
          </p:cNvSpPr>
          <p:nvPr/>
        </p:nvSpPr>
        <p:spPr bwMode="auto">
          <a:xfrm>
            <a:off x="55816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29" name="Rectangle 58"/>
          <p:cNvSpPr>
            <a:spLocks noChangeArrowheads="1"/>
          </p:cNvSpPr>
          <p:nvPr/>
        </p:nvSpPr>
        <p:spPr bwMode="auto">
          <a:xfrm>
            <a:off x="60134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0" name="Rectangle 59"/>
          <p:cNvSpPr>
            <a:spLocks noChangeArrowheads="1"/>
          </p:cNvSpPr>
          <p:nvPr/>
        </p:nvSpPr>
        <p:spPr bwMode="auto">
          <a:xfrm>
            <a:off x="64452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1" name="Rectangle 60"/>
          <p:cNvSpPr>
            <a:spLocks noChangeArrowheads="1"/>
          </p:cNvSpPr>
          <p:nvPr/>
        </p:nvSpPr>
        <p:spPr bwMode="auto">
          <a:xfrm>
            <a:off x="68770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2" name="Rectangle 61"/>
          <p:cNvSpPr>
            <a:spLocks noChangeArrowheads="1"/>
          </p:cNvSpPr>
          <p:nvPr/>
        </p:nvSpPr>
        <p:spPr bwMode="auto">
          <a:xfrm>
            <a:off x="7310438" y="55229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3" name="Rectangle 62"/>
          <p:cNvSpPr>
            <a:spLocks noChangeArrowheads="1"/>
          </p:cNvSpPr>
          <p:nvPr/>
        </p:nvSpPr>
        <p:spPr bwMode="auto">
          <a:xfrm>
            <a:off x="7308850" y="50911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4" name="Rectangle 63"/>
          <p:cNvSpPr>
            <a:spLocks noChangeArrowheads="1"/>
          </p:cNvSpPr>
          <p:nvPr/>
        </p:nvSpPr>
        <p:spPr bwMode="auto">
          <a:xfrm>
            <a:off x="7308850" y="46577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5" name="Rectangle 64"/>
          <p:cNvSpPr>
            <a:spLocks noChangeArrowheads="1"/>
          </p:cNvSpPr>
          <p:nvPr/>
        </p:nvSpPr>
        <p:spPr bwMode="auto">
          <a:xfrm>
            <a:off x="7308850" y="42259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6" name="Rectangle 65"/>
          <p:cNvSpPr>
            <a:spLocks noChangeArrowheads="1"/>
          </p:cNvSpPr>
          <p:nvPr/>
        </p:nvSpPr>
        <p:spPr bwMode="auto">
          <a:xfrm>
            <a:off x="73088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7" name="Rectangle 66"/>
          <p:cNvSpPr>
            <a:spLocks noChangeArrowheads="1"/>
          </p:cNvSpPr>
          <p:nvPr/>
        </p:nvSpPr>
        <p:spPr bwMode="auto">
          <a:xfrm>
            <a:off x="7308850" y="33623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8" name="Rectangle 67"/>
          <p:cNvSpPr>
            <a:spLocks noChangeArrowheads="1"/>
          </p:cNvSpPr>
          <p:nvPr/>
        </p:nvSpPr>
        <p:spPr bwMode="auto">
          <a:xfrm>
            <a:off x="212407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39" name="Rectangle 68"/>
          <p:cNvSpPr>
            <a:spLocks noChangeArrowheads="1"/>
          </p:cNvSpPr>
          <p:nvPr/>
        </p:nvSpPr>
        <p:spPr bwMode="auto">
          <a:xfrm>
            <a:off x="255587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0" name="Rectangle 69"/>
          <p:cNvSpPr>
            <a:spLocks noChangeArrowheads="1"/>
          </p:cNvSpPr>
          <p:nvPr/>
        </p:nvSpPr>
        <p:spPr bwMode="auto">
          <a:xfrm>
            <a:off x="2987675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1" name="Rectangle 70"/>
          <p:cNvSpPr>
            <a:spLocks noChangeArrowheads="1"/>
          </p:cNvSpPr>
          <p:nvPr/>
        </p:nvSpPr>
        <p:spPr bwMode="auto">
          <a:xfrm>
            <a:off x="34210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2" name="Rectangle 71"/>
          <p:cNvSpPr>
            <a:spLocks noChangeArrowheads="1"/>
          </p:cNvSpPr>
          <p:nvPr/>
        </p:nvSpPr>
        <p:spPr bwMode="auto">
          <a:xfrm>
            <a:off x="38528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3" name="Rectangle 72"/>
          <p:cNvSpPr>
            <a:spLocks noChangeArrowheads="1"/>
          </p:cNvSpPr>
          <p:nvPr/>
        </p:nvSpPr>
        <p:spPr bwMode="auto">
          <a:xfrm>
            <a:off x="42846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4" name="Rectangle 73"/>
          <p:cNvSpPr>
            <a:spLocks noChangeArrowheads="1"/>
          </p:cNvSpPr>
          <p:nvPr/>
        </p:nvSpPr>
        <p:spPr bwMode="auto">
          <a:xfrm>
            <a:off x="47164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5" name="Rectangle 74"/>
          <p:cNvSpPr>
            <a:spLocks noChangeArrowheads="1"/>
          </p:cNvSpPr>
          <p:nvPr/>
        </p:nvSpPr>
        <p:spPr bwMode="auto">
          <a:xfrm>
            <a:off x="51482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6" name="Rectangle 75"/>
          <p:cNvSpPr>
            <a:spLocks noChangeArrowheads="1"/>
          </p:cNvSpPr>
          <p:nvPr/>
        </p:nvSpPr>
        <p:spPr bwMode="auto">
          <a:xfrm>
            <a:off x="55800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7" name="Rectangle 76"/>
          <p:cNvSpPr>
            <a:spLocks noChangeArrowheads="1"/>
          </p:cNvSpPr>
          <p:nvPr/>
        </p:nvSpPr>
        <p:spPr bwMode="auto">
          <a:xfrm>
            <a:off x="60118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8" name="Rectangle 77"/>
          <p:cNvSpPr>
            <a:spLocks noChangeArrowheads="1"/>
          </p:cNvSpPr>
          <p:nvPr/>
        </p:nvSpPr>
        <p:spPr bwMode="auto">
          <a:xfrm>
            <a:off x="64436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49" name="Rectangle 78"/>
          <p:cNvSpPr>
            <a:spLocks noChangeArrowheads="1"/>
          </p:cNvSpPr>
          <p:nvPr/>
        </p:nvSpPr>
        <p:spPr bwMode="auto">
          <a:xfrm>
            <a:off x="68754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0" name="Rectangle 79"/>
          <p:cNvSpPr>
            <a:spLocks noChangeArrowheads="1"/>
          </p:cNvSpPr>
          <p:nvPr/>
        </p:nvSpPr>
        <p:spPr bwMode="auto">
          <a:xfrm>
            <a:off x="7307263" y="29305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1" name="Rectangle 80"/>
          <p:cNvSpPr>
            <a:spLocks noChangeArrowheads="1"/>
          </p:cNvSpPr>
          <p:nvPr/>
        </p:nvSpPr>
        <p:spPr bwMode="auto">
          <a:xfrm>
            <a:off x="2127250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2" name="Rectangle 81"/>
          <p:cNvSpPr>
            <a:spLocks noChangeArrowheads="1"/>
          </p:cNvSpPr>
          <p:nvPr/>
        </p:nvSpPr>
        <p:spPr bwMode="auto">
          <a:xfrm>
            <a:off x="2127250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3" name="Rectangle 82"/>
          <p:cNvSpPr>
            <a:spLocks noChangeArrowheads="1"/>
          </p:cNvSpPr>
          <p:nvPr/>
        </p:nvSpPr>
        <p:spPr bwMode="auto">
          <a:xfrm>
            <a:off x="2555875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4" name="Rectangle 83"/>
          <p:cNvSpPr>
            <a:spLocks noChangeArrowheads="1"/>
          </p:cNvSpPr>
          <p:nvPr/>
        </p:nvSpPr>
        <p:spPr bwMode="auto">
          <a:xfrm>
            <a:off x="3856038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5" name="Rectangle 84"/>
          <p:cNvSpPr>
            <a:spLocks noChangeArrowheads="1"/>
          </p:cNvSpPr>
          <p:nvPr/>
        </p:nvSpPr>
        <p:spPr bwMode="auto">
          <a:xfrm>
            <a:off x="2984500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6" name="Rectangle 85"/>
          <p:cNvSpPr>
            <a:spLocks noChangeArrowheads="1"/>
          </p:cNvSpPr>
          <p:nvPr/>
        </p:nvSpPr>
        <p:spPr bwMode="auto">
          <a:xfrm>
            <a:off x="3413125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7" name="Rectangle 86"/>
          <p:cNvSpPr>
            <a:spLocks noChangeArrowheads="1"/>
          </p:cNvSpPr>
          <p:nvPr/>
        </p:nvSpPr>
        <p:spPr bwMode="auto">
          <a:xfrm>
            <a:off x="3856038" y="46656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8" name="Rectangle 87"/>
          <p:cNvSpPr>
            <a:spLocks noChangeArrowheads="1"/>
          </p:cNvSpPr>
          <p:nvPr/>
        </p:nvSpPr>
        <p:spPr bwMode="auto">
          <a:xfrm>
            <a:off x="4713288" y="335121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59" name="Rectangle 88"/>
          <p:cNvSpPr>
            <a:spLocks noChangeArrowheads="1"/>
          </p:cNvSpPr>
          <p:nvPr/>
        </p:nvSpPr>
        <p:spPr bwMode="auto">
          <a:xfrm>
            <a:off x="5584825" y="3794125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0" name="Rectangle 89"/>
          <p:cNvSpPr>
            <a:spLocks noChangeArrowheads="1"/>
          </p:cNvSpPr>
          <p:nvPr/>
        </p:nvSpPr>
        <p:spPr bwMode="auto">
          <a:xfrm>
            <a:off x="4284663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1" name="Rectangle 90"/>
          <p:cNvSpPr>
            <a:spLocks noChangeArrowheads="1"/>
          </p:cNvSpPr>
          <p:nvPr/>
        </p:nvSpPr>
        <p:spPr bwMode="auto">
          <a:xfrm>
            <a:off x="4713288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2" name="Rectangle 91"/>
          <p:cNvSpPr>
            <a:spLocks noChangeArrowheads="1"/>
          </p:cNvSpPr>
          <p:nvPr/>
        </p:nvSpPr>
        <p:spPr bwMode="auto">
          <a:xfrm>
            <a:off x="6456363" y="422275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3" name="Rectangle 92"/>
          <p:cNvSpPr>
            <a:spLocks noChangeArrowheads="1"/>
          </p:cNvSpPr>
          <p:nvPr/>
        </p:nvSpPr>
        <p:spPr bwMode="auto">
          <a:xfrm>
            <a:off x="5584825" y="4665663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4" name="Rectangle 93"/>
          <p:cNvSpPr>
            <a:spLocks noChangeArrowheads="1"/>
          </p:cNvSpPr>
          <p:nvPr/>
        </p:nvSpPr>
        <p:spPr bwMode="auto">
          <a:xfrm>
            <a:off x="6870700" y="5094288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5" name="Rectangle 94"/>
          <p:cNvSpPr>
            <a:spLocks noChangeArrowheads="1"/>
          </p:cNvSpPr>
          <p:nvPr/>
        </p:nvSpPr>
        <p:spPr bwMode="auto">
          <a:xfrm>
            <a:off x="4284663" y="508000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66" name="Rectangle 95"/>
          <p:cNvSpPr>
            <a:spLocks noChangeArrowheads="1"/>
          </p:cNvSpPr>
          <p:nvPr/>
        </p:nvSpPr>
        <p:spPr bwMode="auto">
          <a:xfrm>
            <a:off x="4713288" y="5080000"/>
            <a:ext cx="431800" cy="431800"/>
          </a:xfrm>
          <a:prstGeom prst="rect">
            <a:avLst/>
          </a:prstGeom>
          <a:gradFill rotWithShape="1">
            <a:gsLst>
              <a:gs pos="0">
                <a:srgbClr val="FCB670">
                  <a:alpha val="48000"/>
                </a:srgbClr>
              </a:gs>
              <a:gs pos="100000">
                <a:srgbClr val="996F44">
                  <a:alpha val="5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8767" name="Group 96"/>
          <p:cNvGrpSpPr>
            <a:grpSpLocks/>
          </p:cNvGrpSpPr>
          <p:nvPr/>
        </p:nvGrpSpPr>
        <p:grpSpPr bwMode="auto">
          <a:xfrm>
            <a:off x="2063750" y="5910263"/>
            <a:ext cx="5772150" cy="542925"/>
            <a:chOff x="0" y="0"/>
            <a:chExt cx="3636" cy="342"/>
          </a:xfrm>
        </p:grpSpPr>
        <p:sp>
          <p:nvSpPr>
            <p:cNvPr id="28781" name="Text Box 97"/>
            <p:cNvSpPr txBox="1">
              <a:spLocks noChangeArrowheads="1"/>
            </p:cNvSpPr>
            <p:nvPr/>
          </p:nvSpPr>
          <p:spPr bwMode="auto">
            <a:xfrm>
              <a:off x="0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8782" name="Text Box 98"/>
            <p:cNvSpPr txBox="1">
              <a:spLocks noChangeArrowheads="1"/>
            </p:cNvSpPr>
            <p:nvPr/>
          </p:nvSpPr>
          <p:spPr bwMode="auto">
            <a:xfrm>
              <a:off x="284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8783" name="Text Box 99"/>
            <p:cNvSpPr txBox="1">
              <a:spLocks noChangeArrowheads="1"/>
            </p:cNvSpPr>
            <p:nvPr/>
          </p:nvSpPr>
          <p:spPr bwMode="auto">
            <a:xfrm>
              <a:off x="551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8784" name="Text Box 100"/>
            <p:cNvSpPr txBox="1">
              <a:spLocks noChangeArrowheads="1"/>
            </p:cNvSpPr>
            <p:nvPr/>
          </p:nvSpPr>
          <p:spPr bwMode="auto">
            <a:xfrm>
              <a:off x="807" y="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8785" name="Text Box 101"/>
            <p:cNvSpPr txBox="1">
              <a:spLocks noChangeArrowheads="1"/>
            </p:cNvSpPr>
            <p:nvPr/>
          </p:nvSpPr>
          <p:spPr bwMode="auto">
            <a:xfrm>
              <a:off x="1071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8786" name="Text Box 102"/>
            <p:cNvSpPr txBox="1">
              <a:spLocks noChangeArrowheads="1"/>
            </p:cNvSpPr>
            <p:nvPr/>
          </p:nvSpPr>
          <p:spPr bwMode="auto">
            <a:xfrm>
              <a:off x="134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8787" name="Text Box 103"/>
            <p:cNvSpPr txBox="1">
              <a:spLocks noChangeArrowheads="1"/>
            </p:cNvSpPr>
            <p:nvPr/>
          </p:nvSpPr>
          <p:spPr bwMode="auto">
            <a:xfrm>
              <a:off x="161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  <p:sp>
          <p:nvSpPr>
            <p:cNvPr id="28788" name="Text Box 104"/>
            <p:cNvSpPr txBox="1">
              <a:spLocks noChangeArrowheads="1"/>
            </p:cNvSpPr>
            <p:nvPr/>
          </p:nvSpPr>
          <p:spPr bwMode="auto">
            <a:xfrm>
              <a:off x="1904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8</a:t>
              </a:r>
            </a:p>
          </p:txBody>
        </p:sp>
        <p:sp>
          <p:nvSpPr>
            <p:cNvPr id="28789" name="Text Box 105"/>
            <p:cNvSpPr txBox="1">
              <a:spLocks noChangeArrowheads="1"/>
            </p:cNvSpPr>
            <p:nvPr/>
          </p:nvSpPr>
          <p:spPr bwMode="auto">
            <a:xfrm>
              <a:off x="2176" y="1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9</a:t>
              </a:r>
            </a:p>
          </p:txBody>
        </p:sp>
        <p:sp>
          <p:nvSpPr>
            <p:cNvPr id="2" name="Text Box 106"/>
            <p:cNvSpPr txBox="1">
              <a:spLocks noChangeArrowheads="1"/>
            </p:cNvSpPr>
            <p:nvPr/>
          </p:nvSpPr>
          <p:spPr bwMode="auto">
            <a:xfrm>
              <a:off x="2432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10</a:t>
              </a:r>
            </a:p>
          </p:txBody>
        </p:sp>
        <p:sp>
          <p:nvSpPr>
            <p:cNvPr id="3" name="Text Box 107"/>
            <p:cNvSpPr txBox="1">
              <a:spLocks noChangeArrowheads="1"/>
            </p:cNvSpPr>
            <p:nvPr/>
          </p:nvSpPr>
          <p:spPr bwMode="auto">
            <a:xfrm>
              <a:off x="270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11</a:t>
              </a:r>
            </a:p>
          </p:txBody>
        </p:sp>
        <p:sp>
          <p:nvSpPr>
            <p:cNvPr id="4" name="Text Box 108"/>
            <p:cNvSpPr txBox="1">
              <a:spLocks noChangeArrowheads="1"/>
            </p:cNvSpPr>
            <p:nvPr/>
          </p:nvSpPr>
          <p:spPr bwMode="auto">
            <a:xfrm>
              <a:off x="2977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12</a:t>
              </a:r>
            </a:p>
          </p:txBody>
        </p:sp>
        <p:sp>
          <p:nvSpPr>
            <p:cNvPr id="7" name="Text Box 109"/>
            <p:cNvSpPr txBox="1">
              <a:spLocks noChangeArrowheads="1"/>
            </p:cNvSpPr>
            <p:nvPr/>
          </p:nvSpPr>
          <p:spPr bwMode="auto">
            <a:xfrm>
              <a:off x="3294" y="15"/>
              <a:ext cx="34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13</a:t>
              </a:r>
            </a:p>
          </p:txBody>
        </p:sp>
      </p:grpSp>
      <p:grpSp>
        <p:nvGrpSpPr>
          <p:cNvPr id="28768" name="Group 110"/>
          <p:cNvGrpSpPr>
            <a:grpSpLocks/>
          </p:cNvGrpSpPr>
          <p:nvPr/>
        </p:nvGrpSpPr>
        <p:grpSpPr bwMode="auto">
          <a:xfrm>
            <a:off x="1763713" y="2851150"/>
            <a:ext cx="387350" cy="3117850"/>
            <a:chOff x="0" y="0"/>
            <a:chExt cx="244" cy="1964"/>
          </a:xfrm>
        </p:grpSpPr>
        <p:sp>
          <p:nvSpPr>
            <p:cNvPr id="28774" name="Text Box 111"/>
            <p:cNvSpPr txBox="1">
              <a:spLocks noChangeArrowheads="1"/>
            </p:cNvSpPr>
            <p:nvPr/>
          </p:nvSpPr>
          <p:spPr bwMode="auto">
            <a:xfrm>
              <a:off x="0" y="1637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</a:p>
          </p:txBody>
        </p:sp>
        <p:sp>
          <p:nvSpPr>
            <p:cNvPr id="28775" name="Text Box 112"/>
            <p:cNvSpPr txBox="1">
              <a:spLocks noChangeArrowheads="1"/>
            </p:cNvSpPr>
            <p:nvPr/>
          </p:nvSpPr>
          <p:spPr bwMode="auto">
            <a:xfrm>
              <a:off x="0" y="1365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</a:p>
          </p:txBody>
        </p:sp>
        <p:sp>
          <p:nvSpPr>
            <p:cNvPr id="28776" name="Text Box 113"/>
            <p:cNvSpPr txBox="1">
              <a:spLocks noChangeArrowheads="1"/>
            </p:cNvSpPr>
            <p:nvPr/>
          </p:nvSpPr>
          <p:spPr bwMode="auto">
            <a:xfrm>
              <a:off x="0" y="1093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</a:p>
          </p:txBody>
        </p:sp>
        <p:sp>
          <p:nvSpPr>
            <p:cNvPr id="28777" name="Text Box 114"/>
            <p:cNvSpPr txBox="1">
              <a:spLocks noChangeArrowheads="1"/>
            </p:cNvSpPr>
            <p:nvPr/>
          </p:nvSpPr>
          <p:spPr bwMode="auto">
            <a:xfrm>
              <a:off x="0" y="821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</a:p>
          </p:txBody>
        </p:sp>
        <p:sp>
          <p:nvSpPr>
            <p:cNvPr id="28778" name="Text Box 115"/>
            <p:cNvSpPr txBox="1">
              <a:spLocks noChangeArrowheads="1"/>
            </p:cNvSpPr>
            <p:nvPr/>
          </p:nvSpPr>
          <p:spPr bwMode="auto">
            <a:xfrm>
              <a:off x="0" y="549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</a:p>
          </p:txBody>
        </p:sp>
        <p:sp>
          <p:nvSpPr>
            <p:cNvPr id="28779" name="Text Box 116"/>
            <p:cNvSpPr txBox="1">
              <a:spLocks noChangeArrowheads="1"/>
            </p:cNvSpPr>
            <p:nvPr/>
          </p:nvSpPr>
          <p:spPr bwMode="auto">
            <a:xfrm>
              <a:off x="0" y="276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6</a:t>
              </a:r>
            </a:p>
          </p:txBody>
        </p:sp>
        <p:sp>
          <p:nvSpPr>
            <p:cNvPr id="28780" name="Text Box 117"/>
            <p:cNvSpPr txBox="1">
              <a:spLocks noChangeArrowheads="1"/>
            </p:cNvSpPr>
            <p:nvPr/>
          </p:nvSpPr>
          <p:spPr bwMode="auto">
            <a:xfrm>
              <a:off x="15" y="0"/>
              <a:ext cx="2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7</a:t>
              </a:r>
            </a:p>
          </p:txBody>
        </p:sp>
      </p:grpSp>
      <p:sp>
        <p:nvSpPr>
          <p:cNvPr id="28790" name="Rectangle 118"/>
          <p:cNvSpPr>
            <a:spLocks noChangeArrowheads="1"/>
          </p:cNvSpPr>
          <p:nvPr/>
        </p:nvSpPr>
        <p:spPr bwMode="auto">
          <a:xfrm>
            <a:off x="4281488" y="4232275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91" name="Rectangle 119"/>
          <p:cNvSpPr>
            <a:spLocks noChangeArrowheads="1"/>
          </p:cNvSpPr>
          <p:nvPr/>
        </p:nvSpPr>
        <p:spPr bwMode="auto">
          <a:xfrm>
            <a:off x="4716463" y="4233863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92" name="Rectangle 120"/>
          <p:cNvSpPr>
            <a:spLocks noChangeArrowheads="1"/>
          </p:cNvSpPr>
          <p:nvPr/>
        </p:nvSpPr>
        <p:spPr bwMode="auto">
          <a:xfrm>
            <a:off x="5137150" y="4217988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93" name="Rectangle 121"/>
          <p:cNvSpPr>
            <a:spLocks noChangeArrowheads="1"/>
          </p:cNvSpPr>
          <p:nvPr/>
        </p:nvSpPr>
        <p:spPr bwMode="auto">
          <a:xfrm>
            <a:off x="4716463" y="3784600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794" name="Rectangle 122"/>
          <p:cNvSpPr>
            <a:spLocks noChangeArrowheads="1"/>
          </p:cNvSpPr>
          <p:nvPr/>
        </p:nvSpPr>
        <p:spPr bwMode="auto">
          <a:xfrm>
            <a:off x="4716463" y="4654550"/>
            <a:ext cx="431800" cy="431800"/>
          </a:xfrm>
          <a:prstGeom prst="rect">
            <a:avLst/>
          </a:prstGeom>
          <a:blipFill dpi="0" rotWithShape="1">
            <a:blip r:embed="rId2" cstate="print">
              <a:alphaModFix amt="48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2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2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90" grpId="0" animBg="1"/>
      <p:bldP spid="28791" grpId="0" animBg="1"/>
      <p:bldP spid="28792" grpId="0" animBg="1"/>
      <p:bldP spid="28793" grpId="0" animBg="1"/>
      <p:bldP spid="287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700338" y="836613"/>
            <a:ext cx="7358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下面是一个公园的平面图。</a:t>
            </a:r>
          </a:p>
        </p:txBody>
      </p:sp>
      <p:grpSp>
        <p:nvGrpSpPr>
          <p:cNvPr id="29701" name="Group 6"/>
          <p:cNvGrpSpPr>
            <a:grpSpLocks/>
          </p:cNvGrpSpPr>
          <p:nvPr/>
        </p:nvGrpSpPr>
        <p:grpSpPr bwMode="auto">
          <a:xfrm>
            <a:off x="2157413" y="1417638"/>
            <a:ext cx="4751387" cy="3660775"/>
            <a:chOff x="1296" y="1359"/>
            <a:chExt cx="2909" cy="2306"/>
          </a:xfrm>
        </p:grpSpPr>
        <p:grpSp>
          <p:nvGrpSpPr>
            <p:cNvPr id="29750" name="Group 7"/>
            <p:cNvGrpSpPr>
              <a:grpSpLocks/>
            </p:cNvGrpSpPr>
            <p:nvPr/>
          </p:nvGrpSpPr>
          <p:grpSpPr bwMode="auto">
            <a:xfrm>
              <a:off x="1296" y="1369"/>
              <a:ext cx="2909" cy="2287"/>
              <a:chOff x="1152" y="1271"/>
              <a:chExt cx="3776" cy="2459"/>
            </a:xfrm>
          </p:grpSpPr>
          <p:sp>
            <p:nvSpPr>
              <p:cNvPr id="29763" name="Line 8"/>
              <p:cNvSpPr>
                <a:spLocks noChangeShapeType="1"/>
              </p:cNvSpPr>
              <p:nvPr/>
            </p:nvSpPr>
            <p:spPr bwMode="auto">
              <a:xfrm>
                <a:off x="1152" y="1271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4" name="Line 9"/>
              <p:cNvSpPr>
                <a:spLocks noChangeShapeType="1"/>
              </p:cNvSpPr>
              <p:nvPr/>
            </p:nvSpPr>
            <p:spPr bwMode="auto">
              <a:xfrm>
                <a:off x="1152" y="1578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5" name="Line 10"/>
              <p:cNvSpPr>
                <a:spLocks noChangeShapeType="1"/>
              </p:cNvSpPr>
              <p:nvPr/>
            </p:nvSpPr>
            <p:spPr bwMode="auto">
              <a:xfrm>
                <a:off x="1152" y="1885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6" name="Line 11"/>
              <p:cNvSpPr>
                <a:spLocks noChangeShapeType="1"/>
              </p:cNvSpPr>
              <p:nvPr/>
            </p:nvSpPr>
            <p:spPr bwMode="auto">
              <a:xfrm>
                <a:off x="1152" y="2193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" name="Line 12"/>
              <p:cNvSpPr>
                <a:spLocks noChangeShapeType="1"/>
              </p:cNvSpPr>
              <p:nvPr/>
            </p:nvSpPr>
            <p:spPr bwMode="auto">
              <a:xfrm>
                <a:off x="1152" y="2500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" name="Line 13"/>
              <p:cNvSpPr>
                <a:spLocks noChangeShapeType="1"/>
              </p:cNvSpPr>
              <p:nvPr/>
            </p:nvSpPr>
            <p:spPr bwMode="auto">
              <a:xfrm>
                <a:off x="1152" y="2807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" name="Line 14"/>
              <p:cNvSpPr>
                <a:spLocks noChangeShapeType="1"/>
              </p:cNvSpPr>
              <p:nvPr/>
            </p:nvSpPr>
            <p:spPr bwMode="auto">
              <a:xfrm>
                <a:off x="1152" y="3115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Line 15"/>
              <p:cNvSpPr>
                <a:spLocks noChangeShapeType="1"/>
              </p:cNvSpPr>
              <p:nvPr/>
            </p:nvSpPr>
            <p:spPr bwMode="auto">
              <a:xfrm>
                <a:off x="1152" y="3422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Line 16"/>
              <p:cNvSpPr>
                <a:spLocks noChangeShapeType="1"/>
              </p:cNvSpPr>
              <p:nvPr/>
            </p:nvSpPr>
            <p:spPr bwMode="auto">
              <a:xfrm>
                <a:off x="1152" y="3730"/>
                <a:ext cx="377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9751" name="Group 17"/>
            <p:cNvGrpSpPr>
              <a:grpSpLocks/>
            </p:cNvGrpSpPr>
            <p:nvPr/>
          </p:nvGrpSpPr>
          <p:grpSpPr bwMode="auto">
            <a:xfrm>
              <a:off x="1296" y="1359"/>
              <a:ext cx="2904" cy="2306"/>
              <a:chOff x="1152" y="1260"/>
              <a:chExt cx="3342" cy="2450"/>
            </a:xfrm>
          </p:grpSpPr>
          <p:sp>
            <p:nvSpPr>
              <p:cNvPr id="29752" name="Line 18"/>
              <p:cNvSpPr>
                <a:spLocks noChangeShapeType="1"/>
              </p:cNvSpPr>
              <p:nvPr/>
            </p:nvSpPr>
            <p:spPr bwMode="auto">
              <a:xfrm>
                <a:off x="1152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53" name="Line 19"/>
              <p:cNvSpPr>
                <a:spLocks noChangeShapeType="1"/>
              </p:cNvSpPr>
              <p:nvPr/>
            </p:nvSpPr>
            <p:spPr bwMode="auto">
              <a:xfrm>
                <a:off x="1484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Line 20"/>
              <p:cNvSpPr>
                <a:spLocks noChangeShapeType="1"/>
              </p:cNvSpPr>
              <p:nvPr/>
            </p:nvSpPr>
            <p:spPr bwMode="auto">
              <a:xfrm>
                <a:off x="1816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Line 21"/>
              <p:cNvSpPr>
                <a:spLocks noChangeShapeType="1"/>
              </p:cNvSpPr>
              <p:nvPr/>
            </p:nvSpPr>
            <p:spPr bwMode="auto">
              <a:xfrm>
                <a:off x="2149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Line 22"/>
              <p:cNvSpPr>
                <a:spLocks noChangeShapeType="1"/>
              </p:cNvSpPr>
              <p:nvPr/>
            </p:nvSpPr>
            <p:spPr bwMode="auto">
              <a:xfrm>
                <a:off x="2481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Line 23"/>
              <p:cNvSpPr>
                <a:spLocks noChangeShapeType="1"/>
              </p:cNvSpPr>
              <p:nvPr/>
            </p:nvSpPr>
            <p:spPr bwMode="auto">
              <a:xfrm>
                <a:off x="2814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24"/>
              <p:cNvSpPr>
                <a:spLocks noChangeShapeType="1"/>
              </p:cNvSpPr>
              <p:nvPr/>
            </p:nvSpPr>
            <p:spPr bwMode="auto">
              <a:xfrm>
                <a:off x="3146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59" name="Line 25"/>
              <p:cNvSpPr>
                <a:spLocks noChangeShapeType="1"/>
              </p:cNvSpPr>
              <p:nvPr/>
            </p:nvSpPr>
            <p:spPr bwMode="auto">
              <a:xfrm>
                <a:off x="3478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0" name="Line 26"/>
              <p:cNvSpPr>
                <a:spLocks noChangeShapeType="1"/>
              </p:cNvSpPr>
              <p:nvPr/>
            </p:nvSpPr>
            <p:spPr bwMode="auto">
              <a:xfrm>
                <a:off x="4143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1" name="Line 27"/>
              <p:cNvSpPr>
                <a:spLocks noChangeShapeType="1"/>
              </p:cNvSpPr>
              <p:nvPr/>
            </p:nvSpPr>
            <p:spPr bwMode="auto">
              <a:xfrm>
                <a:off x="3811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2" name="Line 28"/>
              <p:cNvSpPr>
                <a:spLocks noChangeShapeType="1"/>
              </p:cNvSpPr>
              <p:nvPr/>
            </p:nvSpPr>
            <p:spPr bwMode="auto">
              <a:xfrm>
                <a:off x="4476" y="1260"/>
                <a:ext cx="18" cy="245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9702" name="Text Box 29"/>
          <p:cNvSpPr txBox="1">
            <a:spLocks noChangeArrowheads="1"/>
          </p:cNvSpPr>
          <p:nvPr/>
        </p:nvSpPr>
        <p:spPr bwMode="auto">
          <a:xfrm>
            <a:off x="2484438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9703" name="Text Box 30"/>
          <p:cNvSpPr txBox="1">
            <a:spLocks noChangeArrowheads="1"/>
          </p:cNvSpPr>
          <p:nvPr/>
        </p:nvSpPr>
        <p:spPr bwMode="auto">
          <a:xfrm>
            <a:off x="2916238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29704" name="Text Box 31"/>
          <p:cNvSpPr txBox="1">
            <a:spLocks noChangeArrowheads="1"/>
          </p:cNvSpPr>
          <p:nvPr/>
        </p:nvSpPr>
        <p:spPr bwMode="auto">
          <a:xfrm>
            <a:off x="3330575" y="5102225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9705" name="Text Box 32"/>
          <p:cNvSpPr txBox="1">
            <a:spLocks noChangeArrowheads="1"/>
          </p:cNvSpPr>
          <p:nvPr/>
        </p:nvSpPr>
        <p:spPr bwMode="auto">
          <a:xfrm>
            <a:off x="3851275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29706" name="Text Box 33"/>
          <p:cNvSpPr txBox="1">
            <a:spLocks noChangeArrowheads="1"/>
          </p:cNvSpPr>
          <p:nvPr/>
        </p:nvSpPr>
        <p:spPr bwMode="auto">
          <a:xfrm>
            <a:off x="4356100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29707" name="Text Box 34"/>
          <p:cNvSpPr txBox="1">
            <a:spLocks noChangeArrowheads="1"/>
          </p:cNvSpPr>
          <p:nvPr/>
        </p:nvSpPr>
        <p:spPr bwMode="auto">
          <a:xfrm>
            <a:off x="4787900" y="5157788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29708" name="Text Box 35"/>
          <p:cNvSpPr txBox="1">
            <a:spLocks noChangeArrowheads="1"/>
          </p:cNvSpPr>
          <p:nvPr/>
        </p:nvSpPr>
        <p:spPr bwMode="auto">
          <a:xfrm>
            <a:off x="5292725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29709" name="Text Box 36"/>
          <p:cNvSpPr txBox="1">
            <a:spLocks noChangeArrowheads="1"/>
          </p:cNvSpPr>
          <p:nvPr/>
        </p:nvSpPr>
        <p:spPr bwMode="auto">
          <a:xfrm>
            <a:off x="5795963" y="50847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9</a:t>
            </a:r>
          </a:p>
        </p:txBody>
      </p:sp>
      <p:sp>
        <p:nvSpPr>
          <p:cNvPr id="29710" name="Text Box 37"/>
          <p:cNvSpPr txBox="1">
            <a:spLocks noChangeArrowheads="1"/>
          </p:cNvSpPr>
          <p:nvPr/>
        </p:nvSpPr>
        <p:spPr bwMode="auto">
          <a:xfrm>
            <a:off x="6156325" y="5084763"/>
            <a:ext cx="739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29711" name="Text Box 38"/>
          <p:cNvSpPr txBox="1">
            <a:spLocks noChangeArrowheads="1"/>
          </p:cNvSpPr>
          <p:nvPr/>
        </p:nvSpPr>
        <p:spPr bwMode="auto">
          <a:xfrm>
            <a:off x="1639888" y="4813300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9712" name="Text Box 39"/>
          <p:cNvSpPr txBox="1">
            <a:spLocks noChangeArrowheads="1"/>
          </p:cNvSpPr>
          <p:nvPr/>
        </p:nvSpPr>
        <p:spPr bwMode="auto">
          <a:xfrm>
            <a:off x="1727200" y="4933950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29713" name="Text Box 40"/>
          <p:cNvSpPr txBox="1">
            <a:spLocks noChangeArrowheads="1"/>
          </p:cNvSpPr>
          <p:nvPr/>
        </p:nvSpPr>
        <p:spPr bwMode="auto">
          <a:xfrm>
            <a:off x="1619250" y="42211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9714" name="Text Box 41"/>
          <p:cNvSpPr txBox="1">
            <a:spLocks noChangeArrowheads="1"/>
          </p:cNvSpPr>
          <p:nvPr/>
        </p:nvSpPr>
        <p:spPr bwMode="auto">
          <a:xfrm>
            <a:off x="1619250" y="3789363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29715" name="Text Box 42"/>
          <p:cNvSpPr txBox="1">
            <a:spLocks noChangeArrowheads="1"/>
          </p:cNvSpPr>
          <p:nvPr/>
        </p:nvSpPr>
        <p:spPr bwMode="auto">
          <a:xfrm>
            <a:off x="1619250" y="1989138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29716" name="Text Box 43"/>
          <p:cNvSpPr txBox="1">
            <a:spLocks noChangeArrowheads="1"/>
          </p:cNvSpPr>
          <p:nvPr/>
        </p:nvSpPr>
        <p:spPr bwMode="auto">
          <a:xfrm>
            <a:off x="1619250" y="2492375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29717" name="Text Box 44"/>
          <p:cNvSpPr txBox="1">
            <a:spLocks noChangeArrowheads="1"/>
          </p:cNvSpPr>
          <p:nvPr/>
        </p:nvSpPr>
        <p:spPr bwMode="auto">
          <a:xfrm>
            <a:off x="1619250" y="2924175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29718" name="Text Box 45"/>
          <p:cNvSpPr txBox="1">
            <a:spLocks noChangeArrowheads="1"/>
          </p:cNvSpPr>
          <p:nvPr/>
        </p:nvSpPr>
        <p:spPr bwMode="auto">
          <a:xfrm>
            <a:off x="1619250" y="3357563"/>
            <a:ext cx="68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9719" name="Text Box 46"/>
          <p:cNvSpPr txBox="1">
            <a:spLocks noChangeArrowheads="1"/>
          </p:cNvSpPr>
          <p:nvPr/>
        </p:nvSpPr>
        <p:spPr bwMode="auto">
          <a:xfrm>
            <a:off x="1619250" y="1557338"/>
            <a:ext cx="53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grpSp>
        <p:nvGrpSpPr>
          <p:cNvPr id="29720" name="Group 47"/>
          <p:cNvGrpSpPr>
            <a:grpSpLocks/>
          </p:cNvGrpSpPr>
          <p:nvPr/>
        </p:nvGrpSpPr>
        <p:grpSpPr bwMode="auto">
          <a:xfrm>
            <a:off x="7458075" y="1223963"/>
            <a:ext cx="682625" cy="1187450"/>
            <a:chOff x="4782" y="1126"/>
            <a:chExt cx="430" cy="748"/>
          </a:xfrm>
        </p:grpSpPr>
        <p:sp>
          <p:nvSpPr>
            <p:cNvPr id="29748" name="Line 48"/>
            <p:cNvSpPr>
              <a:spLocks noChangeShapeType="1"/>
            </p:cNvSpPr>
            <p:nvPr/>
          </p:nvSpPr>
          <p:spPr bwMode="auto">
            <a:xfrm flipV="1">
              <a:off x="4992" y="1490"/>
              <a:ext cx="0" cy="384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Text Box 49"/>
            <p:cNvSpPr txBox="1">
              <a:spLocks noChangeArrowheads="1"/>
            </p:cNvSpPr>
            <p:nvPr/>
          </p:nvSpPr>
          <p:spPr bwMode="auto">
            <a:xfrm>
              <a:off x="4782" y="1126"/>
              <a:ext cx="43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>
                  <a:solidFill>
                    <a:srgbClr val="CC0000"/>
                  </a:solidFill>
                  <a:latin typeface="华文新魏" pitchFamily="2" charset="-122"/>
                  <a:ea typeface="华文新魏" pitchFamily="2" charset="-122"/>
                </a:rPr>
                <a:t>北</a:t>
              </a:r>
            </a:p>
          </p:txBody>
        </p:sp>
      </p:grpSp>
      <p:sp>
        <p:nvSpPr>
          <p:cNvPr id="29721" name="Text Box 50"/>
          <p:cNvSpPr txBox="1">
            <a:spLocks noChangeArrowheads="1"/>
          </p:cNvSpPr>
          <p:nvPr/>
        </p:nvSpPr>
        <p:spPr bwMode="auto">
          <a:xfrm>
            <a:off x="1995488" y="2727325"/>
            <a:ext cx="168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儿童乐园</a:t>
            </a:r>
          </a:p>
        </p:txBody>
      </p:sp>
      <p:sp>
        <p:nvSpPr>
          <p:cNvPr id="29722" name="Text Box 51"/>
          <p:cNvSpPr txBox="1">
            <a:spLocks noChangeArrowheads="1"/>
          </p:cNvSpPr>
          <p:nvPr/>
        </p:nvSpPr>
        <p:spPr bwMode="auto">
          <a:xfrm>
            <a:off x="2370138" y="4270375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书报亭</a:t>
            </a:r>
          </a:p>
        </p:txBody>
      </p:sp>
      <p:sp>
        <p:nvSpPr>
          <p:cNvPr id="29723" name="Text Box 52"/>
          <p:cNvSpPr txBox="1">
            <a:spLocks noChangeArrowheads="1"/>
          </p:cNvSpPr>
          <p:nvPr/>
        </p:nvSpPr>
        <p:spPr bwMode="auto">
          <a:xfrm>
            <a:off x="3298825" y="4586288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大门</a:t>
            </a:r>
          </a:p>
        </p:txBody>
      </p:sp>
      <p:sp>
        <p:nvSpPr>
          <p:cNvPr id="29724" name="Text Box 53"/>
          <p:cNvSpPr txBox="1">
            <a:spLocks noChangeArrowheads="1"/>
          </p:cNvSpPr>
          <p:nvPr/>
        </p:nvSpPr>
        <p:spPr bwMode="auto">
          <a:xfrm>
            <a:off x="3898900" y="2392363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盆景园</a:t>
            </a:r>
          </a:p>
        </p:txBody>
      </p:sp>
      <p:sp>
        <p:nvSpPr>
          <p:cNvPr id="29725" name="Text Box 54"/>
          <p:cNvSpPr txBox="1">
            <a:spLocks noChangeArrowheads="1"/>
          </p:cNvSpPr>
          <p:nvPr/>
        </p:nvSpPr>
        <p:spPr bwMode="auto">
          <a:xfrm>
            <a:off x="4225925" y="4603750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饭店</a:t>
            </a:r>
          </a:p>
        </p:txBody>
      </p:sp>
      <p:sp>
        <p:nvSpPr>
          <p:cNvPr id="29726" name="Text Box 55"/>
          <p:cNvSpPr txBox="1">
            <a:spLocks noChangeArrowheads="1"/>
          </p:cNvSpPr>
          <p:nvPr/>
        </p:nvSpPr>
        <p:spPr bwMode="auto">
          <a:xfrm>
            <a:off x="6156325" y="4149725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水池</a:t>
            </a:r>
          </a:p>
        </p:txBody>
      </p:sp>
      <p:sp>
        <p:nvSpPr>
          <p:cNvPr id="29727" name="Text Box 56"/>
          <p:cNvSpPr txBox="1">
            <a:spLocks noChangeArrowheads="1"/>
          </p:cNvSpPr>
          <p:nvPr/>
        </p:nvSpPr>
        <p:spPr bwMode="auto">
          <a:xfrm>
            <a:off x="5564188" y="2422525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草坪</a:t>
            </a:r>
          </a:p>
        </p:txBody>
      </p:sp>
      <p:sp>
        <p:nvSpPr>
          <p:cNvPr id="29728" name="Text Box 57"/>
          <p:cNvSpPr txBox="1">
            <a:spLocks noChangeArrowheads="1"/>
          </p:cNvSpPr>
          <p:nvPr/>
        </p:nvSpPr>
        <p:spPr bwMode="auto">
          <a:xfrm>
            <a:off x="6443663" y="3141663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假山</a:t>
            </a:r>
          </a:p>
        </p:txBody>
      </p:sp>
      <p:sp>
        <p:nvSpPr>
          <p:cNvPr id="29754" name="AutoShape 58"/>
          <p:cNvSpPr>
            <a:spLocks noChangeArrowheads="1"/>
          </p:cNvSpPr>
          <p:nvPr/>
        </p:nvSpPr>
        <p:spPr bwMode="auto">
          <a:xfrm>
            <a:off x="3455988" y="3284538"/>
            <a:ext cx="1692275" cy="488950"/>
          </a:xfrm>
          <a:prstGeom prst="wedgeRoundRectCallout">
            <a:avLst>
              <a:gd name="adj1" fmla="val -71199"/>
              <a:gd name="adj2" fmla="val 11883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55" name="Oval 59"/>
          <p:cNvSpPr>
            <a:spLocks noChangeArrowheads="1"/>
          </p:cNvSpPr>
          <p:nvPr/>
        </p:nvSpPr>
        <p:spPr bwMode="auto">
          <a:xfrm>
            <a:off x="2855913" y="2498725"/>
            <a:ext cx="581025" cy="609600"/>
          </a:xfrm>
          <a:prstGeom prst="ellipse">
            <a:avLst/>
          </a:prstGeom>
          <a:noFill/>
          <a:ln w="5715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56" name="Oval 60"/>
          <p:cNvSpPr>
            <a:spLocks noChangeArrowheads="1"/>
          </p:cNvSpPr>
          <p:nvPr/>
        </p:nvSpPr>
        <p:spPr bwMode="auto">
          <a:xfrm>
            <a:off x="5630863" y="4244975"/>
            <a:ext cx="581025" cy="609600"/>
          </a:xfrm>
          <a:prstGeom prst="ellipse">
            <a:avLst/>
          </a:prstGeom>
          <a:noFill/>
          <a:ln w="5715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57" name="Oval 61"/>
          <p:cNvSpPr>
            <a:spLocks noChangeArrowheads="1"/>
          </p:cNvSpPr>
          <p:nvPr/>
        </p:nvSpPr>
        <p:spPr bwMode="auto">
          <a:xfrm>
            <a:off x="2830513" y="3827463"/>
            <a:ext cx="581025" cy="609600"/>
          </a:xfrm>
          <a:prstGeom prst="ellipse">
            <a:avLst/>
          </a:prstGeom>
          <a:noFill/>
          <a:ln w="5715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58" name="AutoShape 62"/>
          <p:cNvSpPr>
            <a:spLocks noChangeArrowheads="1"/>
          </p:cNvSpPr>
          <p:nvPr/>
        </p:nvSpPr>
        <p:spPr bwMode="auto">
          <a:xfrm>
            <a:off x="3059113" y="1412875"/>
            <a:ext cx="1671637" cy="554038"/>
          </a:xfrm>
          <a:prstGeom prst="wedgeRoundRectCallout">
            <a:avLst>
              <a:gd name="adj1" fmla="val -47056"/>
              <a:gd name="adj2" fmla="val 198139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34" name="Oval 63"/>
          <p:cNvSpPr>
            <a:spLocks noChangeArrowheads="1"/>
          </p:cNvSpPr>
          <p:nvPr/>
        </p:nvSpPr>
        <p:spPr bwMode="auto">
          <a:xfrm>
            <a:off x="4471988" y="2239963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5" name="Oval 64"/>
          <p:cNvSpPr>
            <a:spLocks noChangeArrowheads="1"/>
          </p:cNvSpPr>
          <p:nvPr/>
        </p:nvSpPr>
        <p:spPr bwMode="auto">
          <a:xfrm>
            <a:off x="5384800" y="2687638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6" name="Oval 65"/>
          <p:cNvSpPr>
            <a:spLocks noChangeArrowheads="1"/>
          </p:cNvSpPr>
          <p:nvPr/>
        </p:nvSpPr>
        <p:spPr bwMode="auto">
          <a:xfrm>
            <a:off x="3049588" y="2701925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7" name="Oval 66"/>
          <p:cNvSpPr>
            <a:spLocks noChangeArrowheads="1"/>
          </p:cNvSpPr>
          <p:nvPr/>
        </p:nvSpPr>
        <p:spPr bwMode="auto">
          <a:xfrm>
            <a:off x="3054350" y="4052888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8" name="Oval 67"/>
          <p:cNvSpPr>
            <a:spLocks noChangeArrowheads="1"/>
          </p:cNvSpPr>
          <p:nvPr/>
        </p:nvSpPr>
        <p:spPr bwMode="auto">
          <a:xfrm>
            <a:off x="4408488" y="4516438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9" name="Oval 68"/>
          <p:cNvSpPr>
            <a:spLocks noChangeArrowheads="1"/>
          </p:cNvSpPr>
          <p:nvPr/>
        </p:nvSpPr>
        <p:spPr bwMode="auto">
          <a:xfrm>
            <a:off x="3475038" y="4967288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0" name="Oval 69"/>
          <p:cNvSpPr>
            <a:spLocks noChangeArrowheads="1"/>
          </p:cNvSpPr>
          <p:nvPr/>
        </p:nvSpPr>
        <p:spPr bwMode="auto">
          <a:xfrm>
            <a:off x="5848350" y="4502150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1" name="Oval 70"/>
          <p:cNvSpPr>
            <a:spLocks noChangeArrowheads="1"/>
          </p:cNvSpPr>
          <p:nvPr/>
        </p:nvSpPr>
        <p:spPr bwMode="auto">
          <a:xfrm>
            <a:off x="6276975" y="3603625"/>
            <a:ext cx="174625" cy="1746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67" name="AutoShape 71"/>
          <p:cNvSpPr>
            <a:spLocks noChangeArrowheads="1"/>
          </p:cNvSpPr>
          <p:nvPr/>
        </p:nvSpPr>
        <p:spPr bwMode="auto">
          <a:xfrm>
            <a:off x="6804025" y="4724400"/>
            <a:ext cx="1368425" cy="433388"/>
          </a:xfrm>
          <a:prstGeom prst="wedgeRoundRectCallout">
            <a:avLst>
              <a:gd name="adj1" fmla="val -114153"/>
              <a:gd name="adj2" fmla="val -7417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9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68" name="AutoShape 72"/>
          <p:cNvSpPr>
            <a:spLocks noChangeArrowheads="1"/>
          </p:cNvSpPr>
          <p:nvPr/>
        </p:nvSpPr>
        <p:spPr bwMode="auto">
          <a:xfrm>
            <a:off x="1258888" y="5734050"/>
            <a:ext cx="6372225" cy="57626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rgbClr val="F73A3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、请用数对表示指定位置。</a:t>
            </a:r>
          </a:p>
        </p:txBody>
      </p:sp>
      <p:sp>
        <p:nvSpPr>
          <p:cNvPr id="29769" name="AutoShape 73"/>
          <p:cNvSpPr>
            <a:spLocks noChangeArrowheads="1"/>
          </p:cNvSpPr>
          <p:nvPr/>
        </p:nvSpPr>
        <p:spPr bwMode="auto">
          <a:xfrm>
            <a:off x="0" y="5734050"/>
            <a:ext cx="9144000" cy="57626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rgbClr val="F73A3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、根据数对说出景点名称。（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solidFill>
                  <a:srgbClr val="FE1F0E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70" name="AutoShape 74"/>
          <p:cNvSpPr>
            <a:spLocks noChangeArrowheads="1"/>
          </p:cNvSpPr>
          <p:nvPr/>
        </p:nvSpPr>
        <p:spPr bwMode="auto">
          <a:xfrm>
            <a:off x="6084888" y="1484313"/>
            <a:ext cx="1439862" cy="596900"/>
          </a:xfrm>
          <a:prstGeom prst="wedgeRoundRectCallout">
            <a:avLst>
              <a:gd name="adj1" fmla="val -151986"/>
              <a:gd name="adj2" fmla="val 88565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71" name="AutoShape 75"/>
          <p:cNvSpPr>
            <a:spLocks noChangeArrowheads="1"/>
          </p:cNvSpPr>
          <p:nvPr/>
        </p:nvSpPr>
        <p:spPr bwMode="auto">
          <a:xfrm>
            <a:off x="6443663" y="2420938"/>
            <a:ext cx="1584325" cy="503237"/>
          </a:xfrm>
          <a:prstGeom prst="wedgeRoundRectCallout">
            <a:avLst>
              <a:gd name="adj1" fmla="val -113426"/>
              <a:gd name="adj2" fmla="val 1908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9772" name="AutoShape 76"/>
          <p:cNvSpPr>
            <a:spLocks noChangeArrowheads="1"/>
          </p:cNvSpPr>
          <p:nvPr/>
        </p:nvSpPr>
        <p:spPr bwMode="auto">
          <a:xfrm>
            <a:off x="6588125" y="3573463"/>
            <a:ext cx="1800225" cy="431800"/>
          </a:xfrm>
          <a:prstGeom prst="wedgeRoundRectCallout">
            <a:avLst>
              <a:gd name="adj1" fmla="val -58023"/>
              <a:gd name="adj2" fmla="val -1470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97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97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97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7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76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2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29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29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54" grpId="0" build="allAtOnce" animBg="1"/>
      <p:bldP spid="29755" grpId="0" animBg="1"/>
      <p:bldP spid="29756" grpId="0" animBg="1"/>
      <p:bldP spid="29757" grpId="0" animBg="1"/>
      <p:bldP spid="29758" grpId="0" build="allAtOnce" animBg="1"/>
      <p:bldP spid="29767" grpId="0" build="allAtOnce" animBg="1"/>
      <p:bldP spid="29768" grpId="0" animBg="1"/>
      <p:bldP spid="29769" grpId="0" build="allAtOnce" animBg="1"/>
      <p:bldP spid="29770" grpId="0" animBg="1"/>
      <p:bldP spid="29771" grpId="0" animBg="1"/>
      <p:bldP spid="297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2127250" y="2584450"/>
            <a:ext cx="5719763" cy="642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2127250" y="1954213"/>
            <a:ext cx="5719763" cy="642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2127250" y="3214688"/>
            <a:ext cx="5719763" cy="641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2127250" y="3843338"/>
            <a:ext cx="5719763" cy="642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2127250" y="4475163"/>
            <a:ext cx="5719763" cy="642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zh-CN" altLang="en-US" sz="1600">
              <a:solidFill>
                <a:srgbClr val="FF99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728" name="Rectangle 9"/>
          <p:cNvSpPr>
            <a:spLocks noChangeArrowheads="1"/>
          </p:cNvSpPr>
          <p:nvPr/>
        </p:nvSpPr>
        <p:spPr bwMode="auto">
          <a:xfrm rot="5400000">
            <a:off x="799307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9" name="Rectangle 10"/>
          <p:cNvSpPr>
            <a:spLocks noChangeArrowheads="1"/>
          </p:cNvSpPr>
          <p:nvPr/>
        </p:nvSpPr>
        <p:spPr bwMode="auto">
          <a:xfrm rot="5400000">
            <a:off x="1316832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0" name="Rectangle 11"/>
          <p:cNvSpPr>
            <a:spLocks noChangeArrowheads="1"/>
          </p:cNvSpPr>
          <p:nvPr/>
        </p:nvSpPr>
        <p:spPr bwMode="auto">
          <a:xfrm rot="5400000">
            <a:off x="2353470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1" name="Rectangle 12"/>
          <p:cNvSpPr>
            <a:spLocks noChangeArrowheads="1"/>
          </p:cNvSpPr>
          <p:nvPr/>
        </p:nvSpPr>
        <p:spPr bwMode="auto">
          <a:xfrm rot="5400000">
            <a:off x="1834357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2" name="Rectangle 13"/>
          <p:cNvSpPr>
            <a:spLocks noChangeArrowheads="1"/>
          </p:cNvSpPr>
          <p:nvPr/>
        </p:nvSpPr>
        <p:spPr bwMode="auto">
          <a:xfrm rot="5400000">
            <a:off x="2871788" y="3268663"/>
            <a:ext cx="3173412" cy="5191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3" name="Rectangle 14"/>
          <p:cNvSpPr>
            <a:spLocks noChangeArrowheads="1"/>
          </p:cNvSpPr>
          <p:nvPr/>
        </p:nvSpPr>
        <p:spPr bwMode="auto">
          <a:xfrm rot="5400000">
            <a:off x="3907632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4" name="Rectangle 15"/>
          <p:cNvSpPr>
            <a:spLocks noChangeArrowheads="1"/>
          </p:cNvSpPr>
          <p:nvPr/>
        </p:nvSpPr>
        <p:spPr bwMode="auto">
          <a:xfrm rot="5400000">
            <a:off x="3390107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5" name="Rectangle 16"/>
          <p:cNvSpPr>
            <a:spLocks noChangeArrowheads="1"/>
          </p:cNvSpPr>
          <p:nvPr/>
        </p:nvSpPr>
        <p:spPr bwMode="auto">
          <a:xfrm rot="5400000">
            <a:off x="4424363" y="3270250"/>
            <a:ext cx="3173412" cy="515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6" name="Rectangle 17"/>
          <p:cNvSpPr>
            <a:spLocks noChangeArrowheads="1"/>
          </p:cNvSpPr>
          <p:nvPr/>
        </p:nvSpPr>
        <p:spPr bwMode="auto">
          <a:xfrm rot="5400000">
            <a:off x="4941095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7" name="Rectangle 18"/>
          <p:cNvSpPr>
            <a:spLocks noChangeArrowheads="1"/>
          </p:cNvSpPr>
          <p:nvPr/>
        </p:nvSpPr>
        <p:spPr bwMode="auto">
          <a:xfrm rot="5400000">
            <a:off x="5460207" y="3269456"/>
            <a:ext cx="3173412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8" name="Rectangle 19"/>
          <p:cNvSpPr>
            <a:spLocks noChangeArrowheads="1"/>
          </p:cNvSpPr>
          <p:nvPr/>
        </p:nvSpPr>
        <p:spPr bwMode="auto">
          <a:xfrm rot="5400000">
            <a:off x="5992813" y="3254375"/>
            <a:ext cx="3173412" cy="547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0739" name="Group 20"/>
          <p:cNvGrpSpPr>
            <a:grpSpLocks/>
          </p:cNvGrpSpPr>
          <p:nvPr/>
        </p:nvGrpSpPr>
        <p:grpSpPr bwMode="auto">
          <a:xfrm>
            <a:off x="1819275" y="5092700"/>
            <a:ext cx="5900738" cy="641350"/>
            <a:chOff x="1386" y="2416"/>
            <a:chExt cx="3717" cy="404"/>
          </a:xfrm>
        </p:grpSpPr>
        <p:sp>
          <p:nvSpPr>
            <p:cNvPr id="30757" name="Text Box 21"/>
            <p:cNvSpPr txBox="1">
              <a:spLocks noChangeArrowheads="1"/>
            </p:cNvSpPr>
            <p:nvPr/>
          </p:nvSpPr>
          <p:spPr bwMode="auto">
            <a:xfrm>
              <a:off x="1386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0758" name="Text Box 22"/>
            <p:cNvSpPr txBox="1">
              <a:spLocks noChangeArrowheads="1"/>
            </p:cNvSpPr>
            <p:nvPr/>
          </p:nvSpPr>
          <p:spPr bwMode="auto">
            <a:xfrm>
              <a:off x="1739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0759" name="Text Box 23"/>
            <p:cNvSpPr txBox="1">
              <a:spLocks noChangeArrowheads="1"/>
            </p:cNvSpPr>
            <p:nvPr/>
          </p:nvSpPr>
          <p:spPr bwMode="auto">
            <a:xfrm>
              <a:off x="2039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0760" name="Text Box 24"/>
            <p:cNvSpPr txBox="1">
              <a:spLocks noChangeArrowheads="1"/>
            </p:cNvSpPr>
            <p:nvPr/>
          </p:nvSpPr>
          <p:spPr bwMode="auto">
            <a:xfrm>
              <a:off x="2365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0761" name="Text Box 25"/>
            <p:cNvSpPr txBox="1">
              <a:spLocks noChangeArrowheads="1"/>
            </p:cNvSpPr>
            <p:nvPr/>
          </p:nvSpPr>
          <p:spPr bwMode="auto">
            <a:xfrm>
              <a:off x="2691" y="2416"/>
              <a:ext cx="32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30762" name="Text Box 26"/>
            <p:cNvSpPr txBox="1">
              <a:spLocks noChangeArrowheads="1"/>
            </p:cNvSpPr>
            <p:nvPr/>
          </p:nvSpPr>
          <p:spPr bwMode="auto">
            <a:xfrm>
              <a:off x="3018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30763" name="Text Box 27"/>
            <p:cNvSpPr txBox="1">
              <a:spLocks noChangeArrowheads="1"/>
            </p:cNvSpPr>
            <p:nvPr/>
          </p:nvSpPr>
          <p:spPr bwMode="auto">
            <a:xfrm>
              <a:off x="3344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30764" name="Text Box 28"/>
            <p:cNvSpPr txBox="1">
              <a:spLocks noChangeArrowheads="1"/>
            </p:cNvSpPr>
            <p:nvPr/>
          </p:nvSpPr>
          <p:spPr bwMode="auto">
            <a:xfrm>
              <a:off x="3671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30765" name="Text Box 29"/>
            <p:cNvSpPr txBox="1">
              <a:spLocks noChangeArrowheads="1"/>
            </p:cNvSpPr>
            <p:nvPr/>
          </p:nvSpPr>
          <p:spPr bwMode="auto">
            <a:xfrm>
              <a:off x="3997" y="2416"/>
              <a:ext cx="3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9</a:t>
              </a:r>
            </a:p>
          </p:txBody>
        </p:sp>
        <p:sp>
          <p:nvSpPr>
            <p:cNvPr id="2" name="Text Box 30"/>
            <p:cNvSpPr txBox="1">
              <a:spLocks noChangeArrowheads="1"/>
            </p:cNvSpPr>
            <p:nvPr/>
          </p:nvSpPr>
          <p:spPr bwMode="auto">
            <a:xfrm>
              <a:off x="4252" y="2416"/>
              <a:ext cx="54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10</a:t>
              </a:r>
            </a:p>
          </p:txBody>
        </p:sp>
        <p:sp>
          <p:nvSpPr>
            <p:cNvPr id="3" name="Text Box 31"/>
            <p:cNvSpPr txBox="1">
              <a:spLocks noChangeArrowheads="1"/>
            </p:cNvSpPr>
            <p:nvPr/>
          </p:nvSpPr>
          <p:spPr bwMode="auto">
            <a:xfrm>
              <a:off x="4614" y="2416"/>
              <a:ext cx="4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11</a:t>
              </a:r>
            </a:p>
          </p:txBody>
        </p:sp>
      </p:grpSp>
      <p:grpSp>
        <p:nvGrpSpPr>
          <p:cNvPr id="30740" name="Group 32"/>
          <p:cNvGrpSpPr>
            <a:grpSpLocks/>
          </p:cNvGrpSpPr>
          <p:nvPr/>
        </p:nvGrpSpPr>
        <p:grpSpPr bwMode="auto">
          <a:xfrm>
            <a:off x="1622425" y="1989138"/>
            <a:ext cx="519113" cy="3805237"/>
            <a:chOff x="951" y="162"/>
            <a:chExt cx="327" cy="2397"/>
          </a:xfrm>
        </p:grpSpPr>
        <p:sp>
          <p:nvSpPr>
            <p:cNvPr id="30751" name="Text Box 33"/>
            <p:cNvSpPr txBox="1">
              <a:spLocks noChangeArrowheads="1"/>
            </p:cNvSpPr>
            <p:nvPr/>
          </p:nvSpPr>
          <p:spPr bwMode="auto">
            <a:xfrm>
              <a:off x="952" y="2155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0752" name="Text Box 34"/>
            <p:cNvSpPr txBox="1">
              <a:spLocks noChangeArrowheads="1"/>
            </p:cNvSpPr>
            <p:nvPr/>
          </p:nvSpPr>
          <p:spPr bwMode="auto">
            <a:xfrm>
              <a:off x="951" y="1748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0753" name="Text Box 35"/>
            <p:cNvSpPr txBox="1">
              <a:spLocks noChangeArrowheads="1"/>
            </p:cNvSpPr>
            <p:nvPr/>
          </p:nvSpPr>
          <p:spPr bwMode="auto">
            <a:xfrm>
              <a:off x="951" y="1353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0754" name="Text Box 36"/>
            <p:cNvSpPr txBox="1">
              <a:spLocks noChangeArrowheads="1"/>
            </p:cNvSpPr>
            <p:nvPr/>
          </p:nvSpPr>
          <p:spPr bwMode="auto">
            <a:xfrm>
              <a:off x="951" y="95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0755" name="Text Box 37"/>
            <p:cNvSpPr txBox="1">
              <a:spLocks noChangeArrowheads="1"/>
            </p:cNvSpPr>
            <p:nvPr/>
          </p:nvSpPr>
          <p:spPr bwMode="auto">
            <a:xfrm>
              <a:off x="951" y="559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0756" name="Text Box 38"/>
            <p:cNvSpPr txBox="1">
              <a:spLocks noChangeArrowheads="1"/>
            </p:cNvSpPr>
            <p:nvPr/>
          </p:nvSpPr>
          <p:spPr bwMode="auto">
            <a:xfrm>
              <a:off x="951" y="162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80808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</p:grpSp>
      <p:sp>
        <p:nvSpPr>
          <p:cNvPr id="30741" name="Text Box 39"/>
          <p:cNvSpPr txBox="1">
            <a:spLocks noChangeArrowheads="1"/>
          </p:cNvSpPr>
          <p:nvPr/>
        </p:nvSpPr>
        <p:spPr bwMode="auto">
          <a:xfrm>
            <a:off x="2903538" y="2078038"/>
            <a:ext cx="455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30742" name="Text Box 40"/>
          <p:cNvSpPr txBox="1">
            <a:spLocks noChangeArrowheads="1"/>
          </p:cNvSpPr>
          <p:nvPr/>
        </p:nvSpPr>
        <p:spPr bwMode="auto">
          <a:xfrm>
            <a:off x="2200275" y="3459163"/>
            <a:ext cx="423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30743" name="Text Box 41"/>
          <p:cNvSpPr txBox="1">
            <a:spLocks noChangeArrowheads="1"/>
          </p:cNvSpPr>
          <p:nvPr/>
        </p:nvSpPr>
        <p:spPr bwMode="auto">
          <a:xfrm>
            <a:off x="4133850" y="3998913"/>
            <a:ext cx="53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30744" name="Line 42"/>
          <p:cNvSpPr>
            <a:spLocks noChangeShapeType="1"/>
          </p:cNvSpPr>
          <p:nvPr/>
        </p:nvSpPr>
        <p:spPr bwMode="auto">
          <a:xfrm flipH="1">
            <a:off x="2638425" y="2584450"/>
            <a:ext cx="560388" cy="1263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5" name="Line 43"/>
          <p:cNvSpPr>
            <a:spLocks noChangeShapeType="1"/>
          </p:cNvSpPr>
          <p:nvPr/>
        </p:nvSpPr>
        <p:spPr bwMode="auto">
          <a:xfrm>
            <a:off x="3197225" y="2600325"/>
            <a:ext cx="1001713" cy="1895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6" name="Line 44"/>
          <p:cNvSpPr>
            <a:spLocks noChangeShapeType="1"/>
          </p:cNvSpPr>
          <p:nvPr/>
        </p:nvSpPr>
        <p:spPr bwMode="auto">
          <a:xfrm>
            <a:off x="2589213" y="3862388"/>
            <a:ext cx="1606550" cy="614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7" name="Text Box 45"/>
          <p:cNvSpPr txBox="1">
            <a:spLocks noChangeArrowheads="1"/>
          </p:cNvSpPr>
          <p:nvPr/>
        </p:nvSpPr>
        <p:spPr bwMode="auto">
          <a:xfrm>
            <a:off x="827088" y="5734050"/>
            <a:ext cx="7635875" cy="519113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用数对表示三角形三个顶点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的位置。</a:t>
            </a:r>
          </a:p>
        </p:txBody>
      </p:sp>
      <p:sp>
        <p:nvSpPr>
          <p:cNvPr id="30766" name="Text Box 46"/>
          <p:cNvSpPr txBox="1">
            <a:spLocks noChangeArrowheads="1"/>
          </p:cNvSpPr>
          <p:nvPr/>
        </p:nvSpPr>
        <p:spPr bwMode="auto">
          <a:xfrm>
            <a:off x="3251200" y="1920875"/>
            <a:ext cx="1266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(3,5)</a:t>
            </a:r>
          </a:p>
        </p:txBody>
      </p:sp>
      <p:sp>
        <p:nvSpPr>
          <p:cNvPr id="30767" name="Text Box 47"/>
          <p:cNvSpPr txBox="1">
            <a:spLocks noChangeArrowheads="1"/>
          </p:cNvSpPr>
          <p:nvPr/>
        </p:nvSpPr>
        <p:spPr bwMode="auto">
          <a:xfrm>
            <a:off x="1949450" y="3959225"/>
            <a:ext cx="1266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(2,3)</a:t>
            </a:r>
          </a:p>
        </p:txBody>
      </p:sp>
      <p:sp>
        <p:nvSpPr>
          <p:cNvPr id="30768" name="Text Box 48"/>
          <p:cNvSpPr txBox="1">
            <a:spLocks noChangeArrowheads="1"/>
          </p:cNvSpPr>
          <p:nvPr/>
        </p:nvSpPr>
        <p:spPr bwMode="auto">
          <a:xfrm>
            <a:off x="4498975" y="3927475"/>
            <a:ext cx="1266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(5,2)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6" grpId="0"/>
      <p:bldP spid="30767" grpId="0"/>
      <p:bldP spid="307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1984375" y="2214563"/>
            <a:ext cx="5719763" cy="642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984375" y="1584325"/>
            <a:ext cx="5719763" cy="642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1984375" y="2844800"/>
            <a:ext cx="5719763" cy="641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1984375" y="3473450"/>
            <a:ext cx="5719763" cy="642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1984375" y="4105275"/>
            <a:ext cx="5719763" cy="642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2" name="Rectangle 9"/>
          <p:cNvSpPr>
            <a:spLocks noChangeArrowheads="1"/>
          </p:cNvSpPr>
          <p:nvPr/>
        </p:nvSpPr>
        <p:spPr bwMode="auto">
          <a:xfrm rot="5400000">
            <a:off x="656431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3" name="Rectangle 10"/>
          <p:cNvSpPr>
            <a:spLocks noChangeArrowheads="1"/>
          </p:cNvSpPr>
          <p:nvPr/>
        </p:nvSpPr>
        <p:spPr bwMode="auto">
          <a:xfrm rot="5400000">
            <a:off x="1173956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4" name="Rectangle 11"/>
          <p:cNvSpPr>
            <a:spLocks noChangeArrowheads="1"/>
          </p:cNvSpPr>
          <p:nvPr/>
        </p:nvSpPr>
        <p:spPr bwMode="auto">
          <a:xfrm rot="5400000">
            <a:off x="2210594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5" name="Rectangle 12"/>
          <p:cNvSpPr>
            <a:spLocks noChangeArrowheads="1"/>
          </p:cNvSpPr>
          <p:nvPr/>
        </p:nvSpPr>
        <p:spPr bwMode="auto">
          <a:xfrm rot="5400000">
            <a:off x="1691481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6" name="Rectangle 13"/>
          <p:cNvSpPr>
            <a:spLocks noChangeArrowheads="1"/>
          </p:cNvSpPr>
          <p:nvPr/>
        </p:nvSpPr>
        <p:spPr bwMode="auto">
          <a:xfrm rot="5400000">
            <a:off x="2728912" y="2898776"/>
            <a:ext cx="3173413" cy="5191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7" name="Rectangle 14"/>
          <p:cNvSpPr>
            <a:spLocks noChangeArrowheads="1"/>
          </p:cNvSpPr>
          <p:nvPr/>
        </p:nvSpPr>
        <p:spPr bwMode="auto">
          <a:xfrm rot="5400000">
            <a:off x="3764756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8" name="Rectangle 15"/>
          <p:cNvSpPr>
            <a:spLocks noChangeArrowheads="1"/>
          </p:cNvSpPr>
          <p:nvPr/>
        </p:nvSpPr>
        <p:spPr bwMode="auto">
          <a:xfrm rot="5400000">
            <a:off x="3247231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9" name="Rectangle 16"/>
          <p:cNvSpPr>
            <a:spLocks noChangeArrowheads="1"/>
          </p:cNvSpPr>
          <p:nvPr/>
        </p:nvSpPr>
        <p:spPr bwMode="auto">
          <a:xfrm rot="5400000">
            <a:off x="4281487" y="2900363"/>
            <a:ext cx="3173413" cy="515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0" name="Rectangle 17"/>
          <p:cNvSpPr>
            <a:spLocks noChangeArrowheads="1"/>
          </p:cNvSpPr>
          <p:nvPr/>
        </p:nvSpPr>
        <p:spPr bwMode="auto">
          <a:xfrm rot="5400000">
            <a:off x="4798219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1" name="Rectangle 18"/>
          <p:cNvSpPr>
            <a:spLocks noChangeArrowheads="1"/>
          </p:cNvSpPr>
          <p:nvPr/>
        </p:nvSpPr>
        <p:spPr bwMode="auto">
          <a:xfrm rot="5400000">
            <a:off x="5317331" y="2899569"/>
            <a:ext cx="317341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2" name="Rectangle 19"/>
          <p:cNvSpPr>
            <a:spLocks noChangeArrowheads="1"/>
          </p:cNvSpPr>
          <p:nvPr/>
        </p:nvSpPr>
        <p:spPr bwMode="auto">
          <a:xfrm rot="5400000">
            <a:off x="5849937" y="2884488"/>
            <a:ext cx="3173413" cy="547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1763" name="Group 20"/>
          <p:cNvGrpSpPr>
            <a:grpSpLocks/>
          </p:cNvGrpSpPr>
          <p:nvPr/>
        </p:nvGrpSpPr>
        <p:grpSpPr bwMode="auto">
          <a:xfrm>
            <a:off x="1633538" y="4664075"/>
            <a:ext cx="5900737" cy="641350"/>
            <a:chOff x="1386" y="2416"/>
            <a:chExt cx="3717" cy="404"/>
          </a:xfrm>
        </p:grpSpPr>
        <p:sp>
          <p:nvSpPr>
            <p:cNvPr id="2" name="Text Box 21"/>
            <p:cNvSpPr txBox="1">
              <a:spLocks noChangeArrowheads="1"/>
            </p:cNvSpPr>
            <p:nvPr/>
          </p:nvSpPr>
          <p:spPr bwMode="auto">
            <a:xfrm>
              <a:off x="1386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1</a:t>
              </a:r>
            </a:p>
          </p:txBody>
        </p:sp>
        <p:sp>
          <p:nvSpPr>
            <p:cNvPr id="31789" name="Text Box 22"/>
            <p:cNvSpPr txBox="1">
              <a:spLocks noChangeArrowheads="1"/>
            </p:cNvSpPr>
            <p:nvPr/>
          </p:nvSpPr>
          <p:spPr bwMode="auto">
            <a:xfrm>
              <a:off x="1739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2</a:t>
              </a:r>
            </a:p>
          </p:txBody>
        </p:sp>
        <p:sp>
          <p:nvSpPr>
            <p:cNvPr id="31790" name="Text Box 23"/>
            <p:cNvSpPr txBox="1">
              <a:spLocks noChangeArrowheads="1"/>
            </p:cNvSpPr>
            <p:nvPr/>
          </p:nvSpPr>
          <p:spPr bwMode="auto">
            <a:xfrm>
              <a:off x="2039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3</a:t>
              </a:r>
            </a:p>
          </p:txBody>
        </p:sp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365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4</a:t>
              </a:r>
            </a:p>
          </p:txBody>
        </p:sp>
        <p:sp>
          <p:nvSpPr>
            <p:cNvPr id="31792" name="Text Box 25"/>
            <p:cNvSpPr txBox="1">
              <a:spLocks noChangeArrowheads="1"/>
            </p:cNvSpPr>
            <p:nvPr/>
          </p:nvSpPr>
          <p:spPr bwMode="auto">
            <a:xfrm>
              <a:off x="2691" y="2416"/>
              <a:ext cx="32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5</a:t>
              </a:r>
            </a:p>
          </p:txBody>
        </p:sp>
        <p:sp>
          <p:nvSpPr>
            <p:cNvPr id="31793" name="Text Box 26"/>
            <p:cNvSpPr txBox="1">
              <a:spLocks noChangeArrowheads="1"/>
            </p:cNvSpPr>
            <p:nvPr/>
          </p:nvSpPr>
          <p:spPr bwMode="auto">
            <a:xfrm>
              <a:off x="3018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6</a:t>
              </a:r>
            </a:p>
          </p:txBody>
        </p:sp>
        <p:sp>
          <p:nvSpPr>
            <p:cNvPr id="4" name="Text Box 27"/>
            <p:cNvSpPr txBox="1">
              <a:spLocks noChangeArrowheads="1"/>
            </p:cNvSpPr>
            <p:nvPr/>
          </p:nvSpPr>
          <p:spPr bwMode="auto">
            <a:xfrm>
              <a:off x="3344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7</a:t>
              </a:r>
            </a:p>
          </p:txBody>
        </p:sp>
        <p:sp>
          <p:nvSpPr>
            <p:cNvPr id="31795" name="Text Box 28"/>
            <p:cNvSpPr txBox="1">
              <a:spLocks noChangeArrowheads="1"/>
            </p:cNvSpPr>
            <p:nvPr/>
          </p:nvSpPr>
          <p:spPr bwMode="auto">
            <a:xfrm>
              <a:off x="3671" y="241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8</a:t>
              </a:r>
            </a:p>
          </p:txBody>
        </p:sp>
        <p:sp>
          <p:nvSpPr>
            <p:cNvPr id="31796" name="Text Box 29"/>
            <p:cNvSpPr txBox="1">
              <a:spLocks noChangeArrowheads="1"/>
            </p:cNvSpPr>
            <p:nvPr/>
          </p:nvSpPr>
          <p:spPr bwMode="auto">
            <a:xfrm>
              <a:off x="3997" y="2416"/>
              <a:ext cx="3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9</a:t>
              </a:r>
            </a:p>
          </p:txBody>
        </p:sp>
        <p:sp>
          <p:nvSpPr>
            <p:cNvPr id="7" name="Text Box 30"/>
            <p:cNvSpPr txBox="1">
              <a:spLocks noChangeArrowheads="1"/>
            </p:cNvSpPr>
            <p:nvPr/>
          </p:nvSpPr>
          <p:spPr bwMode="auto">
            <a:xfrm>
              <a:off x="4252" y="2416"/>
              <a:ext cx="54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10</a:t>
              </a:r>
            </a:p>
          </p:txBody>
        </p:sp>
        <p:sp>
          <p:nvSpPr>
            <p:cNvPr id="31798" name="Text Box 31"/>
            <p:cNvSpPr txBox="1">
              <a:spLocks noChangeArrowheads="1"/>
            </p:cNvSpPr>
            <p:nvPr/>
          </p:nvSpPr>
          <p:spPr bwMode="auto">
            <a:xfrm>
              <a:off x="4614" y="2416"/>
              <a:ext cx="4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11</a:t>
              </a:r>
            </a:p>
          </p:txBody>
        </p:sp>
      </p:grpSp>
      <p:grpSp>
        <p:nvGrpSpPr>
          <p:cNvPr id="31764" name="Group 32"/>
          <p:cNvGrpSpPr>
            <a:grpSpLocks/>
          </p:cNvGrpSpPr>
          <p:nvPr/>
        </p:nvGrpSpPr>
        <p:grpSpPr bwMode="auto">
          <a:xfrm>
            <a:off x="1524000" y="1897063"/>
            <a:ext cx="519113" cy="3805237"/>
            <a:chOff x="951" y="162"/>
            <a:chExt cx="327" cy="2397"/>
          </a:xfrm>
        </p:grpSpPr>
        <p:sp>
          <p:nvSpPr>
            <p:cNvPr id="31782" name="Text Box 33"/>
            <p:cNvSpPr txBox="1">
              <a:spLocks noChangeArrowheads="1"/>
            </p:cNvSpPr>
            <p:nvPr/>
          </p:nvSpPr>
          <p:spPr bwMode="auto">
            <a:xfrm>
              <a:off x="952" y="2155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/>
            </a:p>
          </p:txBody>
        </p:sp>
        <p:sp>
          <p:nvSpPr>
            <p:cNvPr id="31783" name="Text Box 34"/>
            <p:cNvSpPr txBox="1">
              <a:spLocks noChangeArrowheads="1"/>
            </p:cNvSpPr>
            <p:nvPr/>
          </p:nvSpPr>
          <p:spPr bwMode="auto">
            <a:xfrm>
              <a:off x="951" y="1748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/>
            </a:p>
          </p:txBody>
        </p:sp>
        <p:sp>
          <p:nvSpPr>
            <p:cNvPr id="8" name="Text Box 35"/>
            <p:cNvSpPr txBox="1">
              <a:spLocks noChangeArrowheads="1"/>
            </p:cNvSpPr>
            <p:nvPr/>
          </p:nvSpPr>
          <p:spPr bwMode="auto">
            <a:xfrm>
              <a:off x="951" y="1353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2</a:t>
              </a:r>
            </a:p>
          </p:txBody>
        </p:sp>
        <p:sp>
          <p:nvSpPr>
            <p:cNvPr id="9" name="Text Box 36"/>
            <p:cNvSpPr txBox="1">
              <a:spLocks noChangeArrowheads="1"/>
            </p:cNvSpPr>
            <p:nvPr/>
          </p:nvSpPr>
          <p:spPr bwMode="auto">
            <a:xfrm>
              <a:off x="951" y="956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3</a:t>
              </a:r>
            </a:p>
          </p:txBody>
        </p:sp>
        <p:sp>
          <p:nvSpPr>
            <p:cNvPr id="10" name="Text Box 37"/>
            <p:cNvSpPr txBox="1">
              <a:spLocks noChangeArrowheads="1"/>
            </p:cNvSpPr>
            <p:nvPr/>
          </p:nvSpPr>
          <p:spPr bwMode="auto">
            <a:xfrm>
              <a:off x="951" y="559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4</a:t>
              </a:r>
            </a:p>
          </p:txBody>
        </p:sp>
        <p:sp>
          <p:nvSpPr>
            <p:cNvPr id="11" name="Text Box 38"/>
            <p:cNvSpPr txBox="1">
              <a:spLocks noChangeArrowheads="1"/>
            </p:cNvSpPr>
            <p:nvPr/>
          </p:nvSpPr>
          <p:spPr bwMode="auto">
            <a:xfrm>
              <a:off x="951" y="162"/>
              <a:ext cx="32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/>
                <a:t>5</a:t>
              </a:r>
            </a:p>
          </p:txBody>
        </p:sp>
      </p:grpSp>
      <p:sp>
        <p:nvSpPr>
          <p:cNvPr id="31765" name="Text Box 39"/>
          <p:cNvSpPr txBox="1">
            <a:spLocks noChangeArrowheads="1"/>
          </p:cNvSpPr>
          <p:nvPr/>
        </p:nvSpPr>
        <p:spPr bwMode="auto">
          <a:xfrm>
            <a:off x="179388" y="5584825"/>
            <a:ext cx="8709025" cy="822325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、标出点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 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 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 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D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），并顺次连结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A-B-C-D-A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。围成的是什么图形？</a:t>
            </a:r>
          </a:p>
        </p:txBody>
      </p:sp>
      <p:sp>
        <p:nvSpPr>
          <p:cNvPr id="31784" name="Line 40"/>
          <p:cNvSpPr>
            <a:spLocks noChangeShapeType="1"/>
          </p:cNvSpPr>
          <p:nvPr/>
        </p:nvSpPr>
        <p:spPr bwMode="auto">
          <a:xfrm>
            <a:off x="2484438" y="4108450"/>
            <a:ext cx="4175125" cy="0"/>
          </a:xfrm>
          <a:prstGeom prst="line">
            <a:avLst/>
          </a:prstGeom>
          <a:noFill/>
          <a:ln w="57150">
            <a:solidFill>
              <a:srgbClr val="FE1F0E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5" name="Line 41"/>
          <p:cNvSpPr>
            <a:spLocks noChangeShapeType="1"/>
          </p:cNvSpPr>
          <p:nvPr/>
        </p:nvSpPr>
        <p:spPr bwMode="auto">
          <a:xfrm flipV="1">
            <a:off x="6629400" y="2154238"/>
            <a:ext cx="30163" cy="1919287"/>
          </a:xfrm>
          <a:prstGeom prst="line">
            <a:avLst/>
          </a:prstGeom>
          <a:noFill/>
          <a:ln w="57150">
            <a:solidFill>
              <a:srgbClr val="FE1F0E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6" name="Line 42"/>
          <p:cNvSpPr>
            <a:spLocks noChangeShapeType="1"/>
          </p:cNvSpPr>
          <p:nvPr/>
        </p:nvSpPr>
        <p:spPr bwMode="auto">
          <a:xfrm flipH="1" flipV="1">
            <a:off x="2484438" y="2200275"/>
            <a:ext cx="4148137" cy="111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7" name="Line 43"/>
          <p:cNvSpPr>
            <a:spLocks noChangeShapeType="1"/>
          </p:cNvSpPr>
          <p:nvPr/>
        </p:nvSpPr>
        <p:spPr bwMode="auto">
          <a:xfrm flipH="1">
            <a:off x="2484438" y="2200275"/>
            <a:ext cx="0" cy="18732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1788" name="Group 44"/>
          <p:cNvGrpSpPr>
            <a:grpSpLocks/>
          </p:cNvGrpSpPr>
          <p:nvPr/>
        </p:nvGrpSpPr>
        <p:grpSpPr bwMode="auto">
          <a:xfrm>
            <a:off x="2124075" y="3568700"/>
            <a:ext cx="579438" cy="619125"/>
            <a:chOff x="2966" y="1796"/>
            <a:chExt cx="365" cy="390"/>
          </a:xfrm>
        </p:grpSpPr>
        <p:sp>
          <p:nvSpPr>
            <p:cNvPr id="31780" name="Text Box 45"/>
            <p:cNvSpPr txBox="1">
              <a:spLocks noChangeArrowheads="1"/>
            </p:cNvSpPr>
            <p:nvPr/>
          </p:nvSpPr>
          <p:spPr bwMode="auto">
            <a:xfrm>
              <a:off x="2966" y="1796"/>
              <a:ext cx="365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31781" name="Oval 46"/>
            <p:cNvSpPr>
              <a:spLocks noChangeArrowheads="1"/>
            </p:cNvSpPr>
            <p:nvPr/>
          </p:nvSpPr>
          <p:spPr bwMode="auto">
            <a:xfrm>
              <a:off x="3155" y="2093"/>
              <a:ext cx="93" cy="9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91" name="Group 47"/>
          <p:cNvGrpSpPr>
            <a:grpSpLocks/>
          </p:cNvGrpSpPr>
          <p:nvPr/>
        </p:nvGrpSpPr>
        <p:grpSpPr bwMode="auto">
          <a:xfrm>
            <a:off x="2216150" y="1676400"/>
            <a:ext cx="477838" cy="631825"/>
            <a:chOff x="3359" y="589"/>
            <a:chExt cx="301" cy="398"/>
          </a:xfrm>
        </p:grpSpPr>
        <p:sp>
          <p:nvSpPr>
            <p:cNvPr id="31778" name="Text Box 48"/>
            <p:cNvSpPr txBox="1">
              <a:spLocks noChangeArrowheads="1"/>
            </p:cNvSpPr>
            <p:nvPr/>
          </p:nvSpPr>
          <p:spPr bwMode="auto">
            <a:xfrm>
              <a:off x="3359" y="589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1779" name="Oval 49"/>
            <p:cNvSpPr>
              <a:spLocks noChangeArrowheads="1"/>
            </p:cNvSpPr>
            <p:nvPr/>
          </p:nvSpPr>
          <p:spPr bwMode="auto">
            <a:xfrm>
              <a:off x="3492" y="894"/>
              <a:ext cx="93" cy="9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94" name="Group 50"/>
          <p:cNvGrpSpPr>
            <a:grpSpLocks/>
          </p:cNvGrpSpPr>
          <p:nvPr/>
        </p:nvGrpSpPr>
        <p:grpSpPr bwMode="auto">
          <a:xfrm>
            <a:off x="6572244" y="1693863"/>
            <a:ext cx="520699" cy="601662"/>
            <a:chOff x="4140" y="616"/>
            <a:chExt cx="328" cy="379"/>
          </a:xfrm>
        </p:grpSpPr>
        <p:sp>
          <p:nvSpPr>
            <p:cNvPr id="31776" name="Text Box 51"/>
            <p:cNvSpPr txBox="1">
              <a:spLocks noChangeArrowheads="1"/>
            </p:cNvSpPr>
            <p:nvPr/>
          </p:nvSpPr>
          <p:spPr bwMode="auto">
            <a:xfrm>
              <a:off x="4167" y="616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31777" name="Oval 52"/>
            <p:cNvSpPr>
              <a:spLocks noChangeArrowheads="1"/>
            </p:cNvSpPr>
            <p:nvPr/>
          </p:nvSpPr>
          <p:spPr bwMode="auto">
            <a:xfrm>
              <a:off x="4140" y="902"/>
              <a:ext cx="93" cy="9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97" name="Group 53"/>
          <p:cNvGrpSpPr>
            <a:grpSpLocks/>
          </p:cNvGrpSpPr>
          <p:nvPr/>
        </p:nvGrpSpPr>
        <p:grpSpPr bwMode="auto">
          <a:xfrm>
            <a:off x="6569065" y="3587750"/>
            <a:ext cx="595311" cy="606425"/>
            <a:chOff x="4468" y="1800"/>
            <a:chExt cx="375" cy="382"/>
          </a:xfrm>
        </p:grpSpPr>
        <p:sp>
          <p:nvSpPr>
            <p:cNvPr id="31774" name="Text Box 54"/>
            <p:cNvSpPr txBox="1">
              <a:spLocks noChangeArrowheads="1"/>
            </p:cNvSpPr>
            <p:nvPr/>
          </p:nvSpPr>
          <p:spPr bwMode="auto">
            <a:xfrm>
              <a:off x="4542" y="1800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31775" name="Oval 55"/>
            <p:cNvSpPr>
              <a:spLocks noChangeArrowheads="1"/>
            </p:cNvSpPr>
            <p:nvPr/>
          </p:nvSpPr>
          <p:spPr bwMode="auto">
            <a:xfrm>
              <a:off x="4468" y="2089"/>
              <a:ext cx="93" cy="9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4" grpId="0" animBg="1"/>
      <p:bldP spid="31785" grpId="0" animBg="1"/>
      <p:bldP spid="31786" grpId="0" animBg="1"/>
      <p:bldP spid="317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1" name="Picture 4" descr="040826earth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333" t="5556"/>
          <a:stretch>
            <a:fillRect/>
          </a:stretch>
        </p:blipFill>
        <p:spPr bwMode="auto">
          <a:xfrm>
            <a:off x="611188" y="1755775"/>
            <a:ext cx="5416550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5148263" y="2060575"/>
            <a:ext cx="31242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你知道吗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?</a:t>
            </a:r>
          </a:p>
          <a:p>
            <a:pPr>
              <a:spcBef>
                <a:spcPct val="50000"/>
              </a:spcBef>
            </a:pPr>
            <a:r>
              <a:rPr kumimoji="1" lang="en-US" altLang="zh-CN" sz="2400" b="0">
                <a:latin typeface="华文新魏" pitchFamily="2" charset="-122"/>
                <a:ea typeface="华文新魏" pitchFamily="2" charset="-122"/>
              </a:rPr>
              <a:t>    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在地球仪上有横线和竖线，连接两极点的竖线叫经线，垂直于经线的横线圈叫纬线。根据经纬线可以确定地球上任何一点的正确位置，如北京在北纬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40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度，东经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116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6"/>
          <p:cNvSpPr txBox="1">
            <a:spLocks noChangeArrowheads="1"/>
          </p:cNvSpPr>
          <p:nvPr/>
        </p:nvSpPr>
        <p:spPr bwMode="auto">
          <a:xfrm>
            <a:off x="941388" y="1411288"/>
            <a:ext cx="6624637" cy="3506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200">
                <a:latin typeface="华文新魏" pitchFamily="2" charset="-122"/>
                <a:ea typeface="华文新魏" pitchFamily="2" charset="-122"/>
              </a:rPr>
              <a:t>数对 ：两个数字</a:t>
            </a:r>
          </a:p>
          <a:p>
            <a:pPr algn="ctr">
              <a:spcBef>
                <a:spcPct val="50000"/>
              </a:spcBef>
            </a:pPr>
            <a:r>
              <a:rPr kumimoji="1" lang="zh-CN" altLang="en-US" sz="3200">
                <a:latin typeface="华文新魏" pitchFamily="2" charset="-122"/>
                <a:ea typeface="华文新魏" pitchFamily="2" charset="-122"/>
              </a:rPr>
              <a:t>                一个小逗号</a:t>
            </a:r>
          </a:p>
          <a:p>
            <a:pPr algn="ctr">
              <a:spcBef>
                <a:spcPct val="50000"/>
              </a:spcBef>
            </a:pPr>
            <a:r>
              <a:rPr kumimoji="1" lang="zh-CN" altLang="en-US" sz="3200">
                <a:latin typeface="华文新魏" pitchFamily="2" charset="-122"/>
                <a:ea typeface="华文新魏" pitchFamily="2" charset="-122"/>
              </a:rPr>
              <a:t>                一个小括号</a:t>
            </a:r>
          </a:p>
          <a:p>
            <a:pPr algn="ctr">
              <a:spcBef>
                <a:spcPct val="50000"/>
              </a:spcBef>
            </a:pPr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3794" name="TextBox 6"/>
          <p:cNvSpPr txBox="1">
            <a:spLocks noChangeArrowheads="1"/>
          </p:cNvSpPr>
          <p:nvPr/>
        </p:nvSpPr>
        <p:spPr bwMode="auto">
          <a:xfrm>
            <a:off x="827088" y="3789363"/>
            <a:ext cx="73580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3200">
                <a:latin typeface="华文新魏" pitchFamily="2" charset="-122"/>
                <a:ea typeface="华文新魏" pitchFamily="2" charset="-122"/>
              </a:rPr>
              <a:t>数对的表示方法是：先横后竖</a:t>
            </a:r>
            <a:endParaRPr kumimoji="1" lang="en-US" altLang="zh-CN" sz="3200">
              <a:latin typeface="华文新魏" pitchFamily="2" charset="-122"/>
              <a:ea typeface="华文新魏" pitchFamily="2" charset="-122"/>
            </a:endParaRPr>
          </a:p>
          <a:p>
            <a:pPr algn="ctr"/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  <a:p>
            <a:pPr algn="ctr"/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  <a:p>
            <a:pPr algn="ctr"/>
            <a:endParaRPr kumimoji="1"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5882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350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2736850" y="2133600"/>
            <a:ext cx="5724525" cy="101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2736850" y="2133600"/>
            <a:ext cx="5724525" cy="5032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2736850" y="3136900"/>
            <a:ext cx="5724525" cy="50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2" name="Rectangle 8"/>
          <p:cNvSpPr>
            <a:spLocks noChangeArrowheads="1"/>
          </p:cNvSpPr>
          <p:nvPr/>
        </p:nvSpPr>
        <p:spPr bwMode="auto">
          <a:xfrm>
            <a:off x="2736850" y="3644900"/>
            <a:ext cx="5724525" cy="504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2736850" y="4581525"/>
            <a:ext cx="5724525" cy="4587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4" name="Rectangle 10"/>
          <p:cNvSpPr>
            <a:spLocks noChangeArrowheads="1"/>
          </p:cNvSpPr>
          <p:nvPr/>
        </p:nvSpPr>
        <p:spPr bwMode="auto">
          <a:xfrm rot="5400000">
            <a:off x="1080294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5" name="Rectangle 11"/>
          <p:cNvSpPr>
            <a:spLocks noChangeArrowheads="1"/>
          </p:cNvSpPr>
          <p:nvPr/>
        </p:nvSpPr>
        <p:spPr bwMode="auto">
          <a:xfrm rot="5400000">
            <a:off x="1597819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Rectangle 12"/>
          <p:cNvSpPr>
            <a:spLocks noChangeArrowheads="1"/>
          </p:cNvSpPr>
          <p:nvPr/>
        </p:nvSpPr>
        <p:spPr bwMode="auto">
          <a:xfrm rot="5400000">
            <a:off x="2634456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7" name="Rectangle 13"/>
          <p:cNvSpPr>
            <a:spLocks noChangeArrowheads="1"/>
          </p:cNvSpPr>
          <p:nvPr/>
        </p:nvSpPr>
        <p:spPr bwMode="auto">
          <a:xfrm rot="5400000">
            <a:off x="2115344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8" name="Rectangle 14"/>
          <p:cNvSpPr>
            <a:spLocks noChangeArrowheads="1"/>
          </p:cNvSpPr>
          <p:nvPr/>
        </p:nvSpPr>
        <p:spPr bwMode="auto">
          <a:xfrm rot="5400000">
            <a:off x="3175794" y="2845594"/>
            <a:ext cx="3816350" cy="5191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9" name="Rectangle 15"/>
          <p:cNvSpPr>
            <a:spLocks noChangeArrowheads="1"/>
          </p:cNvSpPr>
          <p:nvPr/>
        </p:nvSpPr>
        <p:spPr bwMode="auto">
          <a:xfrm rot="5400000">
            <a:off x="4188619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0" name="Rectangle 16"/>
          <p:cNvSpPr>
            <a:spLocks noChangeArrowheads="1"/>
          </p:cNvSpPr>
          <p:nvPr/>
        </p:nvSpPr>
        <p:spPr bwMode="auto">
          <a:xfrm rot="5400000">
            <a:off x="3671094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1" name="Rectangle 17"/>
          <p:cNvSpPr>
            <a:spLocks noChangeArrowheads="1"/>
          </p:cNvSpPr>
          <p:nvPr/>
        </p:nvSpPr>
        <p:spPr bwMode="auto">
          <a:xfrm rot="5400000">
            <a:off x="4705350" y="2859088"/>
            <a:ext cx="3840163" cy="515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2" name="Rectangle 18"/>
          <p:cNvSpPr>
            <a:spLocks noChangeArrowheads="1"/>
          </p:cNvSpPr>
          <p:nvPr/>
        </p:nvSpPr>
        <p:spPr bwMode="auto">
          <a:xfrm rot="5400000">
            <a:off x="5222081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3" name="Rectangle 19"/>
          <p:cNvSpPr>
            <a:spLocks noChangeArrowheads="1"/>
          </p:cNvSpPr>
          <p:nvPr/>
        </p:nvSpPr>
        <p:spPr bwMode="auto">
          <a:xfrm rot="5400000">
            <a:off x="5741194" y="2858294"/>
            <a:ext cx="3840163" cy="517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4" name="Rectangle 20"/>
          <p:cNvSpPr>
            <a:spLocks noChangeArrowheads="1"/>
          </p:cNvSpPr>
          <p:nvPr/>
        </p:nvSpPr>
        <p:spPr bwMode="auto">
          <a:xfrm rot="5400000">
            <a:off x="6273800" y="2843213"/>
            <a:ext cx="3840163" cy="547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5" name="Text Box 21"/>
          <p:cNvSpPr txBox="1">
            <a:spLocks noChangeArrowheads="1"/>
          </p:cNvSpPr>
          <p:nvPr/>
        </p:nvSpPr>
        <p:spPr bwMode="auto">
          <a:xfrm>
            <a:off x="2390775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1</a:t>
            </a:r>
          </a:p>
        </p:txBody>
      </p:sp>
      <p:sp>
        <p:nvSpPr>
          <p:cNvPr id="34836" name="Text Box 22"/>
          <p:cNvSpPr txBox="1">
            <a:spLocks noChangeArrowheads="1"/>
          </p:cNvSpPr>
          <p:nvPr/>
        </p:nvSpPr>
        <p:spPr bwMode="auto">
          <a:xfrm>
            <a:off x="2951163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2</a:t>
            </a:r>
          </a:p>
        </p:txBody>
      </p:sp>
      <p:sp>
        <p:nvSpPr>
          <p:cNvPr id="34837" name="Text Box 23"/>
          <p:cNvSpPr txBox="1">
            <a:spLocks noChangeArrowheads="1"/>
          </p:cNvSpPr>
          <p:nvPr/>
        </p:nvSpPr>
        <p:spPr bwMode="auto">
          <a:xfrm>
            <a:off x="3427413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3</a:t>
            </a:r>
          </a:p>
        </p:txBody>
      </p:sp>
      <p:sp>
        <p:nvSpPr>
          <p:cNvPr id="34838" name="Text Box 24"/>
          <p:cNvSpPr txBox="1">
            <a:spLocks noChangeArrowheads="1"/>
          </p:cNvSpPr>
          <p:nvPr/>
        </p:nvSpPr>
        <p:spPr bwMode="auto">
          <a:xfrm>
            <a:off x="3944938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4</a:t>
            </a:r>
          </a:p>
        </p:txBody>
      </p:sp>
      <p:sp>
        <p:nvSpPr>
          <p:cNvPr id="34839" name="Text Box 25"/>
          <p:cNvSpPr txBox="1">
            <a:spLocks noChangeArrowheads="1"/>
          </p:cNvSpPr>
          <p:nvPr/>
        </p:nvSpPr>
        <p:spPr bwMode="auto">
          <a:xfrm>
            <a:off x="4462463" y="4956175"/>
            <a:ext cx="5191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5</a:t>
            </a:r>
          </a:p>
        </p:txBody>
      </p:sp>
      <p:sp>
        <p:nvSpPr>
          <p:cNvPr id="34840" name="Text Box 26"/>
          <p:cNvSpPr txBox="1">
            <a:spLocks noChangeArrowheads="1"/>
          </p:cNvSpPr>
          <p:nvPr/>
        </p:nvSpPr>
        <p:spPr bwMode="auto">
          <a:xfrm>
            <a:off x="4981575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6</a:t>
            </a:r>
          </a:p>
        </p:txBody>
      </p:sp>
      <p:sp>
        <p:nvSpPr>
          <p:cNvPr id="34841" name="Text Box 27"/>
          <p:cNvSpPr txBox="1">
            <a:spLocks noChangeArrowheads="1"/>
          </p:cNvSpPr>
          <p:nvPr/>
        </p:nvSpPr>
        <p:spPr bwMode="auto">
          <a:xfrm>
            <a:off x="5499100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7</a:t>
            </a:r>
          </a:p>
        </p:txBody>
      </p:sp>
      <p:sp>
        <p:nvSpPr>
          <p:cNvPr id="34842" name="Text Box 28"/>
          <p:cNvSpPr txBox="1">
            <a:spLocks noChangeArrowheads="1"/>
          </p:cNvSpPr>
          <p:nvPr/>
        </p:nvSpPr>
        <p:spPr bwMode="auto">
          <a:xfrm>
            <a:off x="6018213" y="49561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8</a:t>
            </a:r>
          </a:p>
        </p:txBody>
      </p:sp>
      <p:sp>
        <p:nvSpPr>
          <p:cNvPr id="34843" name="Text Box 29"/>
          <p:cNvSpPr txBox="1">
            <a:spLocks noChangeArrowheads="1"/>
          </p:cNvSpPr>
          <p:nvPr/>
        </p:nvSpPr>
        <p:spPr bwMode="auto">
          <a:xfrm>
            <a:off x="6535738" y="4956175"/>
            <a:ext cx="515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9</a:t>
            </a:r>
          </a:p>
        </p:txBody>
      </p:sp>
      <p:sp>
        <p:nvSpPr>
          <p:cNvPr id="34844" name="Text Box 30"/>
          <p:cNvSpPr txBox="1">
            <a:spLocks noChangeArrowheads="1"/>
          </p:cNvSpPr>
          <p:nvPr/>
        </p:nvSpPr>
        <p:spPr bwMode="auto">
          <a:xfrm>
            <a:off x="6940550" y="4956175"/>
            <a:ext cx="862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10</a:t>
            </a:r>
          </a:p>
        </p:txBody>
      </p:sp>
      <p:sp>
        <p:nvSpPr>
          <p:cNvPr id="34845" name="Text Box 31"/>
          <p:cNvSpPr txBox="1">
            <a:spLocks noChangeArrowheads="1"/>
          </p:cNvSpPr>
          <p:nvPr/>
        </p:nvSpPr>
        <p:spPr bwMode="auto">
          <a:xfrm>
            <a:off x="7515225" y="4956175"/>
            <a:ext cx="776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11</a:t>
            </a:r>
          </a:p>
        </p:txBody>
      </p:sp>
      <p:sp>
        <p:nvSpPr>
          <p:cNvPr id="34846" name="Text Box 32"/>
          <p:cNvSpPr txBox="1">
            <a:spLocks noChangeArrowheads="1"/>
          </p:cNvSpPr>
          <p:nvPr/>
        </p:nvSpPr>
        <p:spPr bwMode="auto">
          <a:xfrm>
            <a:off x="2235200" y="5297488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34847" name="Text Box 33"/>
          <p:cNvSpPr txBox="1">
            <a:spLocks noChangeArrowheads="1"/>
          </p:cNvSpPr>
          <p:nvPr/>
        </p:nvSpPr>
        <p:spPr bwMode="auto">
          <a:xfrm>
            <a:off x="2233613" y="46513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34848" name="Text Box 34"/>
          <p:cNvSpPr txBox="1">
            <a:spLocks noChangeArrowheads="1"/>
          </p:cNvSpPr>
          <p:nvPr/>
        </p:nvSpPr>
        <p:spPr bwMode="auto">
          <a:xfrm>
            <a:off x="2233613" y="42926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2</a:t>
            </a:r>
          </a:p>
        </p:txBody>
      </p:sp>
      <p:sp>
        <p:nvSpPr>
          <p:cNvPr id="34849" name="Text Box 35"/>
          <p:cNvSpPr txBox="1">
            <a:spLocks noChangeArrowheads="1"/>
          </p:cNvSpPr>
          <p:nvPr/>
        </p:nvSpPr>
        <p:spPr bwMode="auto">
          <a:xfrm>
            <a:off x="2233613" y="3789363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3</a:t>
            </a:r>
          </a:p>
        </p:txBody>
      </p:sp>
      <p:sp>
        <p:nvSpPr>
          <p:cNvPr id="34850" name="Text Box 36"/>
          <p:cNvSpPr txBox="1">
            <a:spLocks noChangeArrowheads="1"/>
          </p:cNvSpPr>
          <p:nvPr/>
        </p:nvSpPr>
        <p:spPr bwMode="auto">
          <a:xfrm>
            <a:off x="2233613" y="3284538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4</a:t>
            </a:r>
          </a:p>
        </p:txBody>
      </p:sp>
      <p:sp>
        <p:nvSpPr>
          <p:cNvPr id="34851" name="Text Box 37"/>
          <p:cNvSpPr txBox="1">
            <a:spLocks noChangeArrowheads="1"/>
          </p:cNvSpPr>
          <p:nvPr/>
        </p:nvSpPr>
        <p:spPr bwMode="auto">
          <a:xfrm>
            <a:off x="2233613" y="27813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5</a:t>
            </a:r>
          </a:p>
        </p:txBody>
      </p:sp>
      <p:sp>
        <p:nvSpPr>
          <p:cNvPr id="34852" name="Text Box 38"/>
          <p:cNvSpPr txBox="1">
            <a:spLocks noChangeArrowheads="1"/>
          </p:cNvSpPr>
          <p:nvPr/>
        </p:nvSpPr>
        <p:spPr bwMode="auto">
          <a:xfrm>
            <a:off x="179388" y="5448300"/>
            <a:ext cx="87137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、标出点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 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 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）、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D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）， 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E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 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 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、顺次连结</a:t>
            </a: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A-B-C-D-E-A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 看看围成的是什么图形？</a:t>
            </a:r>
          </a:p>
        </p:txBody>
      </p:sp>
      <p:sp>
        <p:nvSpPr>
          <p:cNvPr id="34853" name="Rectangle 39"/>
          <p:cNvSpPr>
            <a:spLocks noChangeArrowheads="1"/>
          </p:cNvSpPr>
          <p:nvPr/>
        </p:nvSpPr>
        <p:spPr bwMode="auto">
          <a:xfrm>
            <a:off x="2736850" y="1196975"/>
            <a:ext cx="5719763" cy="431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4" name="Text Box 40"/>
          <p:cNvSpPr txBox="1">
            <a:spLocks noChangeArrowheads="1"/>
          </p:cNvSpPr>
          <p:nvPr/>
        </p:nvSpPr>
        <p:spPr bwMode="auto">
          <a:xfrm>
            <a:off x="2233613" y="2276475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6</a:t>
            </a:r>
          </a:p>
        </p:txBody>
      </p:sp>
      <p:sp>
        <p:nvSpPr>
          <p:cNvPr id="34855" name="Rectangle 41"/>
          <p:cNvSpPr>
            <a:spLocks noChangeArrowheads="1"/>
          </p:cNvSpPr>
          <p:nvPr/>
        </p:nvSpPr>
        <p:spPr bwMode="auto">
          <a:xfrm>
            <a:off x="2233613" y="1773238"/>
            <a:ext cx="43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黑体" pitchFamily="2" charset="-122"/>
                <a:ea typeface="黑体" pitchFamily="2" charset="-122"/>
              </a:rPr>
              <a:t>7</a:t>
            </a:r>
          </a:p>
        </p:txBody>
      </p:sp>
      <p:sp>
        <p:nvSpPr>
          <p:cNvPr id="34856" name="Text Box 42"/>
          <p:cNvSpPr txBox="1">
            <a:spLocks noChangeArrowheads="1"/>
          </p:cNvSpPr>
          <p:nvPr/>
        </p:nvSpPr>
        <p:spPr bwMode="auto">
          <a:xfrm>
            <a:off x="2233613" y="1268413"/>
            <a:ext cx="503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黑体" pitchFamily="2" charset="-122"/>
                <a:ea typeface="黑体" pitchFamily="2" charset="-122"/>
              </a:rPr>
              <a:t>8</a:t>
            </a:r>
          </a:p>
        </p:txBody>
      </p:sp>
      <p:sp>
        <p:nvSpPr>
          <p:cNvPr id="33835" name="Oval 43"/>
          <p:cNvSpPr>
            <a:spLocks noChangeArrowheads="1"/>
          </p:cNvSpPr>
          <p:nvPr/>
        </p:nvSpPr>
        <p:spPr bwMode="auto">
          <a:xfrm>
            <a:off x="3673475" y="44370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4897438" y="134143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FF00"/>
                </a:solidFill>
                <a:ea typeface="黑体" pitchFamily="2" charset="-122"/>
              </a:rPr>
              <a:t>A</a:t>
            </a:r>
          </a:p>
        </p:txBody>
      </p:sp>
      <p:sp>
        <p:nvSpPr>
          <p:cNvPr id="33837" name="Text Box 45"/>
          <p:cNvSpPr txBox="1">
            <a:spLocks noChangeArrowheads="1"/>
          </p:cNvSpPr>
          <p:nvPr/>
        </p:nvSpPr>
        <p:spPr bwMode="auto">
          <a:xfrm>
            <a:off x="3241675" y="4076700"/>
            <a:ext cx="576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FF00"/>
                </a:solidFill>
                <a:ea typeface="黑体" pitchFamily="2" charset="-122"/>
              </a:rPr>
              <a:t>B</a:t>
            </a:r>
          </a:p>
        </p:txBody>
      </p:sp>
      <p:sp>
        <p:nvSpPr>
          <p:cNvPr id="33838" name="Oval 46"/>
          <p:cNvSpPr>
            <a:spLocks noChangeArrowheads="1"/>
          </p:cNvSpPr>
          <p:nvPr/>
        </p:nvSpPr>
        <p:spPr bwMode="auto">
          <a:xfrm>
            <a:off x="3168650" y="25654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39" name="Oval 47"/>
          <p:cNvSpPr>
            <a:spLocks noChangeArrowheads="1"/>
          </p:cNvSpPr>
          <p:nvPr/>
        </p:nvSpPr>
        <p:spPr bwMode="auto">
          <a:xfrm>
            <a:off x="4732338" y="148431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40" name="Oval 48"/>
          <p:cNvSpPr>
            <a:spLocks noChangeArrowheads="1"/>
          </p:cNvSpPr>
          <p:nvPr/>
        </p:nvSpPr>
        <p:spPr bwMode="auto">
          <a:xfrm>
            <a:off x="6192838" y="249237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41" name="Oval 49"/>
          <p:cNvSpPr>
            <a:spLocks noChangeArrowheads="1"/>
          </p:cNvSpPr>
          <p:nvPr/>
        </p:nvSpPr>
        <p:spPr bwMode="auto">
          <a:xfrm>
            <a:off x="5761038" y="44370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6481763" y="2276475"/>
            <a:ext cx="57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FF00"/>
                </a:solidFill>
                <a:ea typeface="黑体" pitchFamily="2" charset="-122"/>
              </a:rPr>
              <a:t>C</a:t>
            </a:r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2665413" y="2060575"/>
            <a:ext cx="57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FF00"/>
                </a:solidFill>
                <a:ea typeface="黑体" pitchFamily="2" charset="-122"/>
              </a:rPr>
              <a:t>D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5976938" y="4221163"/>
            <a:ext cx="57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FF00"/>
                </a:solidFill>
                <a:ea typeface="黑体" pitchFamily="2" charset="-122"/>
              </a:rPr>
              <a:t>E</a:t>
            </a:r>
          </a:p>
        </p:txBody>
      </p:sp>
      <p:sp>
        <p:nvSpPr>
          <p:cNvPr id="33845" name="Line 53"/>
          <p:cNvSpPr>
            <a:spLocks noChangeShapeType="1"/>
          </p:cNvSpPr>
          <p:nvPr/>
        </p:nvSpPr>
        <p:spPr bwMode="auto">
          <a:xfrm flipH="1">
            <a:off x="3744913" y="1628775"/>
            <a:ext cx="1079500" cy="2952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6" name="Line 54"/>
          <p:cNvSpPr>
            <a:spLocks noChangeShapeType="1"/>
          </p:cNvSpPr>
          <p:nvPr/>
        </p:nvSpPr>
        <p:spPr bwMode="auto">
          <a:xfrm flipH="1">
            <a:off x="3744913" y="2636838"/>
            <a:ext cx="2592387" cy="19431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7" name="Line 55"/>
          <p:cNvSpPr>
            <a:spLocks noChangeShapeType="1"/>
          </p:cNvSpPr>
          <p:nvPr/>
        </p:nvSpPr>
        <p:spPr bwMode="auto">
          <a:xfrm flipH="1" flipV="1">
            <a:off x="3241675" y="2636838"/>
            <a:ext cx="3095625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8" name="Line 56"/>
          <p:cNvSpPr>
            <a:spLocks noChangeShapeType="1"/>
          </p:cNvSpPr>
          <p:nvPr/>
        </p:nvSpPr>
        <p:spPr bwMode="auto">
          <a:xfrm flipH="1" flipV="1">
            <a:off x="3241675" y="2636838"/>
            <a:ext cx="2663825" cy="194468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9" name="Line 57"/>
          <p:cNvSpPr>
            <a:spLocks noChangeShapeType="1"/>
          </p:cNvSpPr>
          <p:nvPr/>
        </p:nvSpPr>
        <p:spPr bwMode="auto">
          <a:xfrm>
            <a:off x="4824413" y="1628775"/>
            <a:ext cx="1081087" cy="2952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3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3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3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3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3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5" grpId="0" animBg="1"/>
      <p:bldP spid="33836" grpId="0"/>
      <p:bldP spid="33837" grpId="0"/>
      <p:bldP spid="33838" grpId="0" animBg="1"/>
      <p:bldP spid="33839" grpId="0" animBg="1"/>
      <p:bldP spid="33840" grpId="0" animBg="1"/>
      <p:bldP spid="33841" grpId="0" animBg="1"/>
      <p:bldP spid="33843" grpId="0"/>
      <p:bldP spid="33844" grpId="0"/>
      <p:bldP spid="33845" grpId="0" animBg="1"/>
      <p:bldP spid="33846" grpId="0" animBg="1"/>
      <p:bldP spid="33847" grpId="0" animBg="1"/>
      <p:bldP spid="33848" grpId="0" animBg="1"/>
      <p:bldP spid="338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1458913" y="1654175"/>
            <a:ext cx="6157912" cy="9620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1458913" y="2597150"/>
            <a:ext cx="6157912" cy="95885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1458913" y="3536950"/>
            <a:ext cx="6157912" cy="960438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1458913" y="4479925"/>
            <a:ext cx="6157912" cy="9620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 rot="5400000">
            <a:off x="-101600" y="3189288"/>
            <a:ext cx="3806825" cy="685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Rectangle 9"/>
          <p:cNvSpPr>
            <a:spLocks noChangeArrowheads="1"/>
          </p:cNvSpPr>
          <p:nvPr/>
        </p:nvSpPr>
        <p:spPr bwMode="auto">
          <a:xfrm rot="5400000">
            <a:off x="584994" y="3188494"/>
            <a:ext cx="3806825" cy="687387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zh-CN" altLang="en-US" b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9" name="Rectangle 10"/>
          <p:cNvSpPr>
            <a:spLocks noChangeArrowheads="1"/>
          </p:cNvSpPr>
          <p:nvPr/>
        </p:nvSpPr>
        <p:spPr bwMode="auto">
          <a:xfrm rot="5400000">
            <a:off x="1960562" y="3189288"/>
            <a:ext cx="3806825" cy="685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0" name="Rectangle 11"/>
          <p:cNvSpPr>
            <a:spLocks noChangeArrowheads="1"/>
          </p:cNvSpPr>
          <p:nvPr/>
        </p:nvSpPr>
        <p:spPr bwMode="auto">
          <a:xfrm rot="5400000">
            <a:off x="1271587" y="3189288"/>
            <a:ext cx="3806825" cy="685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1" name="Rectangle 12"/>
          <p:cNvSpPr>
            <a:spLocks noChangeArrowheads="1"/>
          </p:cNvSpPr>
          <p:nvPr/>
        </p:nvSpPr>
        <p:spPr bwMode="auto">
          <a:xfrm rot="5400000">
            <a:off x="2647950" y="3187700"/>
            <a:ext cx="3806825" cy="688975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2" name="Rectangle 13"/>
          <p:cNvSpPr>
            <a:spLocks noChangeArrowheads="1"/>
          </p:cNvSpPr>
          <p:nvPr/>
        </p:nvSpPr>
        <p:spPr bwMode="auto">
          <a:xfrm rot="5400000">
            <a:off x="4021931" y="3188494"/>
            <a:ext cx="3806825" cy="687388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3" name="Rectangle 14"/>
          <p:cNvSpPr>
            <a:spLocks noChangeArrowheads="1"/>
          </p:cNvSpPr>
          <p:nvPr/>
        </p:nvSpPr>
        <p:spPr bwMode="auto">
          <a:xfrm rot="5400000">
            <a:off x="3335337" y="3189288"/>
            <a:ext cx="3806825" cy="685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54" name="Rectangle 15"/>
          <p:cNvSpPr>
            <a:spLocks noChangeArrowheads="1"/>
          </p:cNvSpPr>
          <p:nvPr/>
        </p:nvSpPr>
        <p:spPr bwMode="auto">
          <a:xfrm rot="5400000">
            <a:off x="4707731" y="3190082"/>
            <a:ext cx="3806825" cy="684212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55" name="Rectangle 16"/>
          <p:cNvSpPr>
            <a:spLocks noChangeArrowheads="1"/>
          </p:cNvSpPr>
          <p:nvPr/>
        </p:nvSpPr>
        <p:spPr bwMode="auto">
          <a:xfrm rot="5400000">
            <a:off x="5392737" y="3189288"/>
            <a:ext cx="3806825" cy="685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5856" name="Group 17"/>
          <p:cNvGrpSpPr>
            <a:grpSpLocks/>
          </p:cNvGrpSpPr>
          <p:nvPr/>
        </p:nvGrpSpPr>
        <p:grpSpPr bwMode="auto">
          <a:xfrm>
            <a:off x="1568450" y="5373688"/>
            <a:ext cx="7827963" cy="642937"/>
            <a:chOff x="1386" y="2416"/>
            <a:chExt cx="3717" cy="271"/>
          </a:xfrm>
        </p:grpSpPr>
        <p:sp>
          <p:nvSpPr>
            <p:cNvPr id="35903" name="Text Box 18"/>
            <p:cNvSpPr txBox="1">
              <a:spLocks noChangeArrowheads="1"/>
            </p:cNvSpPr>
            <p:nvPr/>
          </p:nvSpPr>
          <p:spPr bwMode="auto">
            <a:xfrm>
              <a:off x="1386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5904" name="Text Box 19"/>
            <p:cNvSpPr txBox="1">
              <a:spLocks noChangeArrowheads="1"/>
            </p:cNvSpPr>
            <p:nvPr/>
          </p:nvSpPr>
          <p:spPr bwMode="auto">
            <a:xfrm>
              <a:off x="1739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5905" name="Text Box 20"/>
            <p:cNvSpPr txBox="1">
              <a:spLocks noChangeArrowheads="1"/>
            </p:cNvSpPr>
            <p:nvPr/>
          </p:nvSpPr>
          <p:spPr bwMode="auto">
            <a:xfrm>
              <a:off x="2039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5906" name="Text Box 21"/>
            <p:cNvSpPr txBox="1">
              <a:spLocks noChangeArrowheads="1"/>
            </p:cNvSpPr>
            <p:nvPr/>
          </p:nvSpPr>
          <p:spPr bwMode="auto">
            <a:xfrm>
              <a:off x="2365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5907" name="Text Box 22"/>
            <p:cNvSpPr txBox="1">
              <a:spLocks noChangeArrowheads="1"/>
            </p:cNvSpPr>
            <p:nvPr/>
          </p:nvSpPr>
          <p:spPr bwMode="auto">
            <a:xfrm>
              <a:off x="2691" y="2416"/>
              <a:ext cx="32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35908" name="Text Box 23"/>
            <p:cNvSpPr txBox="1">
              <a:spLocks noChangeArrowheads="1"/>
            </p:cNvSpPr>
            <p:nvPr/>
          </p:nvSpPr>
          <p:spPr bwMode="auto">
            <a:xfrm>
              <a:off x="3018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35909" name="Text Box 24"/>
            <p:cNvSpPr txBox="1">
              <a:spLocks noChangeArrowheads="1"/>
            </p:cNvSpPr>
            <p:nvPr/>
          </p:nvSpPr>
          <p:spPr bwMode="auto">
            <a:xfrm>
              <a:off x="3344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7</a:t>
              </a:r>
            </a:p>
          </p:txBody>
        </p:sp>
        <p:sp>
          <p:nvSpPr>
            <p:cNvPr id="35910" name="Text Box 25"/>
            <p:cNvSpPr txBox="1">
              <a:spLocks noChangeArrowheads="1"/>
            </p:cNvSpPr>
            <p:nvPr/>
          </p:nvSpPr>
          <p:spPr bwMode="auto">
            <a:xfrm>
              <a:off x="3671" y="2416"/>
              <a:ext cx="3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8</a:t>
              </a:r>
            </a:p>
          </p:txBody>
        </p:sp>
        <p:sp>
          <p:nvSpPr>
            <p:cNvPr id="35911" name="Text Box 26"/>
            <p:cNvSpPr txBox="1">
              <a:spLocks noChangeArrowheads="1"/>
            </p:cNvSpPr>
            <p:nvPr/>
          </p:nvSpPr>
          <p:spPr bwMode="auto">
            <a:xfrm>
              <a:off x="3997" y="2416"/>
              <a:ext cx="32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9</a:t>
              </a:r>
            </a:p>
          </p:txBody>
        </p:sp>
        <p:sp>
          <p:nvSpPr>
            <p:cNvPr id="35912" name="Text Box 27"/>
            <p:cNvSpPr txBox="1">
              <a:spLocks noChangeArrowheads="1"/>
            </p:cNvSpPr>
            <p:nvPr/>
          </p:nvSpPr>
          <p:spPr bwMode="auto">
            <a:xfrm>
              <a:off x="4252" y="2416"/>
              <a:ext cx="543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5913" name="Text Box 28"/>
            <p:cNvSpPr txBox="1">
              <a:spLocks noChangeArrowheads="1"/>
            </p:cNvSpPr>
            <p:nvPr/>
          </p:nvSpPr>
          <p:spPr bwMode="auto">
            <a:xfrm>
              <a:off x="4614" y="2416"/>
              <a:ext cx="489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</p:grpSp>
      <p:grpSp>
        <p:nvGrpSpPr>
          <p:cNvPr id="35857" name="Group 29"/>
          <p:cNvGrpSpPr>
            <a:grpSpLocks/>
          </p:cNvGrpSpPr>
          <p:nvPr/>
        </p:nvGrpSpPr>
        <p:grpSpPr bwMode="auto">
          <a:xfrm>
            <a:off x="847725" y="909638"/>
            <a:ext cx="688975" cy="5041900"/>
            <a:chOff x="951" y="162"/>
            <a:chExt cx="327" cy="2283"/>
          </a:xfrm>
        </p:grpSpPr>
        <p:sp>
          <p:nvSpPr>
            <p:cNvPr id="35897" name="Text Box 30"/>
            <p:cNvSpPr txBox="1">
              <a:spLocks noChangeArrowheads="1"/>
            </p:cNvSpPr>
            <p:nvPr/>
          </p:nvSpPr>
          <p:spPr bwMode="auto">
            <a:xfrm>
              <a:off x="952" y="2155"/>
              <a:ext cx="32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5898" name="Text Box 31"/>
            <p:cNvSpPr txBox="1">
              <a:spLocks noChangeArrowheads="1"/>
            </p:cNvSpPr>
            <p:nvPr/>
          </p:nvSpPr>
          <p:spPr bwMode="auto">
            <a:xfrm>
              <a:off x="951" y="1748"/>
              <a:ext cx="32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35899" name="Text Box 32"/>
            <p:cNvSpPr txBox="1">
              <a:spLocks noChangeArrowheads="1"/>
            </p:cNvSpPr>
            <p:nvPr/>
          </p:nvSpPr>
          <p:spPr bwMode="auto">
            <a:xfrm>
              <a:off x="951" y="1353"/>
              <a:ext cx="3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35900" name="Text Box 33"/>
            <p:cNvSpPr txBox="1">
              <a:spLocks noChangeArrowheads="1"/>
            </p:cNvSpPr>
            <p:nvPr/>
          </p:nvSpPr>
          <p:spPr bwMode="auto">
            <a:xfrm>
              <a:off x="951" y="956"/>
              <a:ext cx="32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35901" name="Text Box 34"/>
            <p:cNvSpPr txBox="1">
              <a:spLocks noChangeArrowheads="1"/>
            </p:cNvSpPr>
            <p:nvPr/>
          </p:nvSpPr>
          <p:spPr bwMode="auto">
            <a:xfrm>
              <a:off x="951" y="559"/>
              <a:ext cx="32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35902" name="Text Box 35"/>
            <p:cNvSpPr txBox="1">
              <a:spLocks noChangeArrowheads="1"/>
            </p:cNvSpPr>
            <p:nvPr/>
          </p:nvSpPr>
          <p:spPr bwMode="auto">
            <a:xfrm>
              <a:off x="951" y="162"/>
              <a:ext cx="32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35858" name="Text Box 36"/>
          <p:cNvSpPr txBox="1">
            <a:spLocks noChangeArrowheads="1"/>
          </p:cNvSpPr>
          <p:nvPr/>
        </p:nvSpPr>
        <p:spPr bwMode="auto">
          <a:xfrm>
            <a:off x="776288" y="4581525"/>
            <a:ext cx="360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35859" name="Rectangle 37"/>
          <p:cNvSpPr>
            <a:spLocks noChangeArrowheads="1"/>
          </p:cNvSpPr>
          <p:nvPr/>
        </p:nvSpPr>
        <p:spPr bwMode="auto">
          <a:xfrm>
            <a:off x="2216150" y="3789363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乐</a:t>
            </a:r>
          </a:p>
        </p:txBody>
      </p:sp>
      <p:sp>
        <p:nvSpPr>
          <p:cNvPr id="35860" name="Rectangle 38"/>
          <p:cNvSpPr>
            <a:spLocks noChangeArrowheads="1"/>
          </p:cNvSpPr>
          <p:nvPr/>
        </p:nvSpPr>
        <p:spPr bwMode="auto">
          <a:xfrm>
            <a:off x="7040563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是</a:t>
            </a:r>
          </a:p>
        </p:txBody>
      </p:sp>
      <p:sp>
        <p:nvSpPr>
          <p:cNvPr id="35861" name="Rectangle 39"/>
          <p:cNvSpPr>
            <a:spLocks noChangeArrowheads="1"/>
          </p:cNvSpPr>
          <p:nvPr/>
        </p:nvSpPr>
        <p:spPr bwMode="auto">
          <a:xfrm>
            <a:off x="2936875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穷</a:t>
            </a:r>
          </a:p>
        </p:txBody>
      </p:sp>
      <p:sp>
        <p:nvSpPr>
          <p:cNvPr id="35862" name="Rectangle 40"/>
          <p:cNvSpPr>
            <a:spLocks noChangeArrowheads="1"/>
          </p:cNvSpPr>
          <p:nvPr/>
        </p:nvSpPr>
        <p:spPr bwMode="auto">
          <a:xfrm>
            <a:off x="1568450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赞</a:t>
            </a:r>
          </a:p>
        </p:txBody>
      </p:sp>
      <p:sp>
        <p:nvSpPr>
          <p:cNvPr id="35863" name="Rectangle 41"/>
          <p:cNvSpPr>
            <a:spLocks noChangeArrowheads="1"/>
          </p:cNvSpPr>
          <p:nvPr/>
        </p:nvSpPr>
        <p:spPr bwMode="auto">
          <a:xfrm>
            <a:off x="4232275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好</a:t>
            </a:r>
          </a:p>
        </p:txBody>
      </p:sp>
      <p:sp>
        <p:nvSpPr>
          <p:cNvPr id="35864" name="Rectangle 42"/>
          <p:cNvSpPr>
            <a:spLocks noChangeArrowheads="1"/>
          </p:cNvSpPr>
          <p:nvPr/>
        </p:nvSpPr>
        <p:spPr bwMode="auto">
          <a:xfrm>
            <a:off x="4953000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数</a:t>
            </a:r>
          </a:p>
        </p:txBody>
      </p:sp>
      <p:sp>
        <p:nvSpPr>
          <p:cNvPr id="35865" name="Rectangle 43"/>
          <p:cNvSpPr>
            <a:spLocks noChangeArrowheads="1"/>
          </p:cNvSpPr>
          <p:nvPr/>
        </p:nvSpPr>
        <p:spPr bwMode="auto">
          <a:xfrm>
            <a:off x="7040563" y="470693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学</a:t>
            </a:r>
          </a:p>
        </p:txBody>
      </p:sp>
      <p:sp>
        <p:nvSpPr>
          <p:cNvPr id="35866" name="Rectangle 44"/>
          <p:cNvSpPr>
            <a:spLocks noChangeArrowheads="1"/>
          </p:cNvSpPr>
          <p:nvPr/>
        </p:nvSpPr>
        <p:spPr bwMode="auto">
          <a:xfrm>
            <a:off x="2216150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学</a:t>
            </a:r>
          </a:p>
        </p:txBody>
      </p:sp>
      <p:sp>
        <p:nvSpPr>
          <p:cNvPr id="35867" name="Rectangle 45"/>
          <p:cNvSpPr>
            <a:spLocks noChangeArrowheads="1"/>
          </p:cNvSpPr>
          <p:nvPr/>
        </p:nvSpPr>
        <p:spPr bwMode="auto">
          <a:xfrm>
            <a:off x="3656013" y="1898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无</a:t>
            </a:r>
          </a:p>
        </p:txBody>
      </p:sp>
      <p:sp>
        <p:nvSpPr>
          <p:cNvPr id="35868" name="Rectangle 46"/>
          <p:cNvSpPr>
            <a:spLocks noChangeArrowheads="1"/>
          </p:cNvSpPr>
          <p:nvPr/>
        </p:nvSpPr>
        <p:spPr bwMode="auto">
          <a:xfrm>
            <a:off x="1495425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例</a:t>
            </a:r>
          </a:p>
        </p:txBody>
      </p:sp>
      <p:sp>
        <p:nvSpPr>
          <p:cNvPr id="35869" name="Rectangle 47"/>
          <p:cNvSpPr>
            <a:spLocks noChangeArrowheads="1"/>
          </p:cNvSpPr>
          <p:nvPr/>
        </p:nvSpPr>
        <p:spPr bwMode="auto">
          <a:xfrm>
            <a:off x="2287588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否</a:t>
            </a:r>
          </a:p>
        </p:txBody>
      </p:sp>
      <p:sp>
        <p:nvSpPr>
          <p:cNvPr id="35870" name="Rectangle 48"/>
          <p:cNvSpPr>
            <a:spLocks noChangeArrowheads="1"/>
          </p:cNvSpPr>
          <p:nvPr/>
        </p:nvSpPr>
        <p:spPr bwMode="auto">
          <a:xfrm>
            <a:off x="3008313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重</a:t>
            </a:r>
          </a:p>
        </p:txBody>
      </p:sp>
      <p:sp>
        <p:nvSpPr>
          <p:cNvPr id="35871" name="Rectangle 49"/>
          <p:cNvSpPr>
            <a:spLocks noChangeArrowheads="1"/>
          </p:cNvSpPr>
          <p:nvPr/>
        </p:nvSpPr>
        <p:spPr bwMode="auto">
          <a:xfrm>
            <a:off x="1568450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棵</a:t>
            </a:r>
          </a:p>
        </p:txBody>
      </p:sp>
      <p:sp>
        <p:nvSpPr>
          <p:cNvPr id="35872" name="Rectangle 50"/>
          <p:cNvSpPr>
            <a:spLocks noChangeArrowheads="1"/>
          </p:cNvSpPr>
          <p:nvPr/>
        </p:nvSpPr>
        <p:spPr bwMode="auto">
          <a:xfrm>
            <a:off x="2936875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法</a:t>
            </a:r>
          </a:p>
        </p:txBody>
      </p:sp>
      <p:sp>
        <p:nvSpPr>
          <p:cNvPr id="35873" name="Rectangle 51"/>
          <p:cNvSpPr>
            <a:spLocks noChangeArrowheads="1"/>
          </p:cNvSpPr>
          <p:nvPr/>
        </p:nvSpPr>
        <p:spPr bwMode="auto">
          <a:xfrm>
            <a:off x="4303713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心</a:t>
            </a:r>
          </a:p>
        </p:txBody>
      </p:sp>
      <p:sp>
        <p:nvSpPr>
          <p:cNvPr id="35874" name="Rectangle 52"/>
          <p:cNvSpPr>
            <a:spLocks noChangeArrowheads="1"/>
          </p:cNvSpPr>
          <p:nvPr/>
        </p:nvSpPr>
        <p:spPr bwMode="auto">
          <a:xfrm>
            <a:off x="5672138" y="1884363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其</a:t>
            </a:r>
          </a:p>
        </p:txBody>
      </p:sp>
      <p:sp>
        <p:nvSpPr>
          <p:cNvPr id="35875" name="Rectangle 53"/>
          <p:cNvSpPr>
            <a:spLocks noChangeArrowheads="1"/>
          </p:cNvSpPr>
          <p:nvPr/>
        </p:nvSpPr>
        <p:spPr bwMode="auto">
          <a:xfrm>
            <a:off x="5024438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送</a:t>
            </a:r>
          </a:p>
        </p:txBody>
      </p:sp>
      <p:sp>
        <p:nvSpPr>
          <p:cNvPr id="35876" name="Rectangle 54"/>
          <p:cNvSpPr>
            <a:spLocks noChangeArrowheads="1"/>
          </p:cNvSpPr>
          <p:nvPr/>
        </p:nvSpPr>
        <p:spPr bwMode="auto">
          <a:xfrm>
            <a:off x="3584575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无</a:t>
            </a:r>
          </a:p>
        </p:txBody>
      </p:sp>
      <p:sp>
        <p:nvSpPr>
          <p:cNvPr id="35877" name="Rectangle 55"/>
          <p:cNvSpPr>
            <a:spLocks noChangeArrowheads="1"/>
          </p:cNvSpPr>
          <p:nvPr/>
        </p:nvSpPr>
        <p:spPr bwMode="auto">
          <a:xfrm>
            <a:off x="4376738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快</a:t>
            </a:r>
          </a:p>
        </p:txBody>
      </p:sp>
      <p:sp>
        <p:nvSpPr>
          <p:cNvPr id="35878" name="Rectangle 56"/>
          <p:cNvSpPr>
            <a:spLocks noChangeArrowheads="1"/>
          </p:cNvSpPr>
          <p:nvPr/>
        </p:nvSpPr>
        <p:spPr bwMode="auto">
          <a:xfrm>
            <a:off x="1568450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难</a:t>
            </a:r>
          </a:p>
        </p:txBody>
      </p:sp>
      <p:sp>
        <p:nvSpPr>
          <p:cNvPr id="35879" name="Rectangle 57"/>
          <p:cNvSpPr>
            <a:spLocks noChangeArrowheads="1"/>
          </p:cNvSpPr>
          <p:nvPr/>
        </p:nvSpPr>
        <p:spPr bwMode="auto">
          <a:xfrm>
            <a:off x="3584575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象</a:t>
            </a:r>
          </a:p>
        </p:txBody>
      </p:sp>
      <p:sp>
        <p:nvSpPr>
          <p:cNvPr id="35880" name="Rectangle 58"/>
          <p:cNvSpPr>
            <a:spLocks noChangeArrowheads="1"/>
          </p:cNvSpPr>
          <p:nvPr/>
        </p:nvSpPr>
        <p:spPr bwMode="auto">
          <a:xfrm>
            <a:off x="2216150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甲</a:t>
            </a:r>
          </a:p>
        </p:txBody>
      </p:sp>
      <p:sp>
        <p:nvSpPr>
          <p:cNvPr id="35881" name="Rectangle 59"/>
          <p:cNvSpPr>
            <a:spLocks noChangeArrowheads="1"/>
          </p:cNvSpPr>
          <p:nvPr/>
        </p:nvSpPr>
        <p:spPr bwMode="auto">
          <a:xfrm>
            <a:off x="7040563" y="19573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连</a:t>
            </a:r>
          </a:p>
        </p:txBody>
      </p:sp>
      <p:sp>
        <p:nvSpPr>
          <p:cNvPr id="35882" name="Rectangle 60"/>
          <p:cNvSpPr>
            <a:spLocks noChangeArrowheads="1"/>
          </p:cNvSpPr>
          <p:nvPr/>
        </p:nvSpPr>
        <p:spPr bwMode="auto">
          <a:xfrm>
            <a:off x="6392863" y="19573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哦</a:t>
            </a:r>
          </a:p>
        </p:txBody>
      </p:sp>
      <p:sp>
        <p:nvSpPr>
          <p:cNvPr id="35883" name="Rectangle 61"/>
          <p:cNvSpPr>
            <a:spLocks noChangeArrowheads="1"/>
          </p:cNvSpPr>
          <p:nvPr/>
        </p:nvSpPr>
        <p:spPr bwMode="auto">
          <a:xfrm>
            <a:off x="6392863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但</a:t>
            </a:r>
          </a:p>
        </p:txBody>
      </p:sp>
      <p:sp>
        <p:nvSpPr>
          <p:cNvPr id="35884" name="Rectangle 62"/>
          <p:cNvSpPr>
            <a:spLocks noChangeArrowheads="1"/>
          </p:cNvSpPr>
          <p:nvPr/>
        </p:nvSpPr>
        <p:spPr bwMode="auto">
          <a:xfrm>
            <a:off x="5600700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懂</a:t>
            </a:r>
          </a:p>
        </p:txBody>
      </p:sp>
      <p:sp>
        <p:nvSpPr>
          <p:cNvPr id="35885" name="Rectangle 63"/>
          <p:cNvSpPr>
            <a:spLocks noChangeArrowheads="1"/>
          </p:cNvSpPr>
          <p:nvPr/>
        </p:nvSpPr>
        <p:spPr bwMode="auto">
          <a:xfrm>
            <a:off x="5745163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峨</a:t>
            </a:r>
          </a:p>
        </p:txBody>
      </p:sp>
      <p:sp>
        <p:nvSpPr>
          <p:cNvPr id="35886" name="Rectangle 64"/>
          <p:cNvSpPr>
            <a:spLocks noChangeArrowheads="1"/>
          </p:cNvSpPr>
          <p:nvPr/>
        </p:nvSpPr>
        <p:spPr bwMode="auto">
          <a:xfrm>
            <a:off x="6392863" y="2820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南</a:t>
            </a:r>
          </a:p>
        </p:txBody>
      </p:sp>
      <p:sp>
        <p:nvSpPr>
          <p:cNvPr id="35887" name="Rectangle 65"/>
          <p:cNvSpPr>
            <a:spLocks noChangeArrowheads="1"/>
          </p:cNvSpPr>
          <p:nvPr/>
        </p:nvSpPr>
        <p:spPr bwMode="auto">
          <a:xfrm>
            <a:off x="3584575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押</a:t>
            </a:r>
          </a:p>
        </p:txBody>
      </p:sp>
      <p:sp>
        <p:nvSpPr>
          <p:cNvPr id="35888" name="Rectangle 66"/>
          <p:cNvSpPr>
            <a:spLocks noChangeArrowheads="1"/>
          </p:cNvSpPr>
          <p:nvPr/>
        </p:nvSpPr>
        <p:spPr bwMode="auto">
          <a:xfrm>
            <a:off x="4303713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让</a:t>
            </a:r>
          </a:p>
        </p:txBody>
      </p:sp>
      <p:sp>
        <p:nvSpPr>
          <p:cNvPr id="35889" name="Rectangle 67"/>
          <p:cNvSpPr>
            <a:spLocks noChangeArrowheads="1"/>
          </p:cNvSpPr>
          <p:nvPr/>
        </p:nvSpPr>
        <p:spPr bwMode="auto">
          <a:xfrm>
            <a:off x="5024438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中</a:t>
            </a:r>
          </a:p>
        </p:txBody>
      </p:sp>
      <p:sp>
        <p:nvSpPr>
          <p:cNvPr id="35890" name="Rectangle 68"/>
          <p:cNvSpPr>
            <a:spLocks noChangeArrowheads="1"/>
          </p:cNvSpPr>
          <p:nvPr/>
        </p:nvSpPr>
        <p:spPr bwMode="auto">
          <a:xfrm>
            <a:off x="5672138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家</a:t>
            </a:r>
          </a:p>
        </p:txBody>
      </p:sp>
      <p:sp>
        <p:nvSpPr>
          <p:cNvPr id="35891" name="Rectangle 69"/>
          <p:cNvSpPr>
            <a:spLocks noChangeArrowheads="1"/>
          </p:cNvSpPr>
          <p:nvPr/>
        </p:nvSpPr>
        <p:spPr bwMode="auto">
          <a:xfrm>
            <a:off x="7040563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福</a:t>
            </a:r>
          </a:p>
        </p:txBody>
      </p:sp>
      <p:sp>
        <p:nvSpPr>
          <p:cNvPr id="35892" name="Rectangle 70"/>
          <p:cNvSpPr>
            <a:spLocks noChangeArrowheads="1"/>
          </p:cNvSpPr>
          <p:nvPr/>
        </p:nvSpPr>
        <p:spPr bwMode="auto">
          <a:xfrm>
            <a:off x="4953000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考</a:t>
            </a:r>
          </a:p>
        </p:txBody>
      </p:sp>
      <p:sp>
        <p:nvSpPr>
          <p:cNvPr id="35893" name="Rectangle 71"/>
          <p:cNvSpPr>
            <a:spLocks noChangeArrowheads="1"/>
          </p:cNvSpPr>
          <p:nvPr/>
        </p:nvSpPr>
        <p:spPr bwMode="auto">
          <a:xfrm>
            <a:off x="6319838" y="46926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乐</a:t>
            </a:r>
          </a:p>
        </p:txBody>
      </p:sp>
      <p:sp>
        <p:nvSpPr>
          <p:cNvPr id="35894" name="Rectangle 72"/>
          <p:cNvSpPr>
            <a:spLocks noChangeArrowheads="1"/>
          </p:cNvSpPr>
          <p:nvPr/>
        </p:nvSpPr>
        <p:spPr bwMode="auto">
          <a:xfrm>
            <a:off x="2863850" y="38290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阴</a:t>
            </a:r>
          </a:p>
        </p:txBody>
      </p:sp>
      <p:sp>
        <p:nvSpPr>
          <p:cNvPr id="34889" name="AutoShape 73"/>
          <p:cNvSpPr>
            <a:spLocks noChangeArrowheads="1"/>
          </p:cNvSpPr>
          <p:nvPr/>
        </p:nvSpPr>
        <p:spPr bwMode="auto">
          <a:xfrm>
            <a:off x="395288" y="5949950"/>
            <a:ext cx="8569325" cy="358775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400">
                <a:solidFill>
                  <a:srgbClr val="080808"/>
                </a:solidFill>
                <a:latin typeface="华文新魏" pitchFamily="2" charset="-122"/>
                <a:ea typeface="华文新魏" pitchFamily="2" charset="-122"/>
              </a:rPr>
              <a:t>(2,4)  (5,1)  (6,4)  (9,1)  (7,4)  (2,2 )  (4,3)  (3,4)</a:t>
            </a:r>
          </a:p>
        </p:txBody>
      </p:sp>
      <p:sp>
        <p:nvSpPr>
          <p:cNvPr id="35896" name="AutoShape 74"/>
          <p:cNvSpPr>
            <a:spLocks noChangeArrowheads="1"/>
          </p:cNvSpPr>
          <p:nvPr/>
        </p:nvSpPr>
        <p:spPr bwMode="auto">
          <a:xfrm>
            <a:off x="2700338" y="908050"/>
            <a:ext cx="4895850" cy="5032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B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老师赠言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4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971550" y="2708275"/>
            <a:ext cx="7058025" cy="23050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defRPr/>
            </a:pPr>
            <a:r>
              <a:rPr lang="zh-CN" altLang="en-US" sz="48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华文新魏"/>
                <a:ea typeface="华文新魏"/>
              </a:rPr>
              <a:t>学好数学</a:t>
            </a:r>
            <a:r>
              <a:rPr lang="en-US" altLang="zh-CN" sz="48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华文新魏"/>
                <a:ea typeface="华文新魏"/>
              </a:rPr>
              <a:t>,</a:t>
            </a:r>
            <a:r>
              <a:rPr lang="zh-CN" altLang="en-US" sz="48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华文新魏"/>
                <a:ea typeface="华文新魏"/>
              </a:rPr>
              <a:t>其乐无穷</a:t>
            </a:r>
            <a:r>
              <a:rPr lang="en-US" altLang="zh-CN" sz="48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华文新魏"/>
                <a:ea typeface="华文新魏"/>
              </a:rPr>
              <a:t>!</a:t>
            </a:r>
            <a:endParaRPr lang="zh-CN" altLang="en-US" sz="4800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华文新魏"/>
              <a:ea typeface="华文新魏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2987675" y="836613"/>
            <a:ext cx="473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字母墙里的秘密</a:t>
            </a:r>
          </a:p>
        </p:txBody>
      </p:sp>
      <p:graphicFrame>
        <p:nvGraphicFramePr>
          <p:cNvPr id="36869" name="Group 5"/>
          <p:cNvGraphicFramePr>
            <a:graphicFrameLocks noGrp="1"/>
          </p:cNvGraphicFramePr>
          <p:nvPr/>
        </p:nvGraphicFramePr>
        <p:xfrm>
          <a:off x="949325" y="1938338"/>
          <a:ext cx="6924675" cy="2841626"/>
        </p:xfrm>
        <a:graphic>
          <a:graphicData uri="http://schemas.openxmlformats.org/drawingml/2006/table">
            <a:tbl>
              <a:tblPr/>
              <a:tblGrid>
                <a:gridCol w="1154113"/>
                <a:gridCol w="1154112"/>
                <a:gridCol w="1154113"/>
                <a:gridCol w="1154112"/>
                <a:gridCol w="1154113"/>
                <a:gridCol w="1154112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6" name="Text Box 49"/>
          <p:cNvSpPr txBox="1">
            <a:spLocks noChangeArrowheads="1"/>
          </p:cNvSpPr>
          <p:nvPr/>
        </p:nvSpPr>
        <p:spPr bwMode="auto">
          <a:xfrm>
            <a:off x="1001713" y="4816475"/>
            <a:ext cx="101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37937" name="Text Box 50"/>
          <p:cNvSpPr txBox="1">
            <a:spLocks noChangeArrowheads="1"/>
          </p:cNvSpPr>
          <p:nvPr/>
        </p:nvSpPr>
        <p:spPr bwMode="auto">
          <a:xfrm>
            <a:off x="2146300" y="4829175"/>
            <a:ext cx="101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37938" name="Text Box 51"/>
          <p:cNvSpPr txBox="1">
            <a:spLocks noChangeArrowheads="1"/>
          </p:cNvSpPr>
          <p:nvPr/>
        </p:nvSpPr>
        <p:spPr bwMode="auto">
          <a:xfrm>
            <a:off x="3290888" y="4841875"/>
            <a:ext cx="101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37939" name="Text Box 52"/>
          <p:cNvSpPr txBox="1">
            <a:spLocks noChangeArrowheads="1"/>
          </p:cNvSpPr>
          <p:nvPr/>
        </p:nvSpPr>
        <p:spPr bwMode="auto">
          <a:xfrm>
            <a:off x="4479925" y="4868863"/>
            <a:ext cx="101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37940" name="Text Box 53"/>
          <p:cNvSpPr txBox="1">
            <a:spLocks noChangeArrowheads="1"/>
          </p:cNvSpPr>
          <p:nvPr/>
        </p:nvSpPr>
        <p:spPr bwMode="auto">
          <a:xfrm>
            <a:off x="5667375" y="4881563"/>
            <a:ext cx="101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7941" name="Text Box 54"/>
          <p:cNvSpPr txBox="1">
            <a:spLocks noChangeArrowheads="1"/>
          </p:cNvSpPr>
          <p:nvPr/>
        </p:nvSpPr>
        <p:spPr bwMode="auto">
          <a:xfrm>
            <a:off x="6826250" y="4878388"/>
            <a:ext cx="101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37942" name="Text Box 55"/>
          <p:cNvSpPr txBox="1">
            <a:spLocks noChangeArrowheads="1"/>
          </p:cNvSpPr>
          <p:nvPr/>
        </p:nvSpPr>
        <p:spPr bwMode="auto">
          <a:xfrm>
            <a:off x="347663" y="4259263"/>
            <a:ext cx="536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37943" name="Text Box 56"/>
          <p:cNvSpPr txBox="1">
            <a:spLocks noChangeArrowheads="1"/>
          </p:cNvSpPr>
          <p:nvPr/>
        </p:nvSpPr>
        <p:spPr bwMode="auto">
          <a:xfrm>
            <a:off x="401638" y="1920875"/>
            <a:ext cx="536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37944" name="Text Box 57"/>
          <p:cNvSpPr txBox="1">
            <a:spLocks noChangeArrowheads="1"/>
          </p:cNvSpPr>
          <p:nvPr/>
        </p:nvSpPr>
        <p:spPr bwMode="auto">
          <a:xfrm>
            <a:off x="357188" y="2501900"/>
            <a:ext cx="536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37945" name="Text Box 58"/>
          <p:cNvSpPr txBox="1">
            <a:spLocks noChangeArrowheads="1"/>
          </p:cNvSpPr>
          <p:nvPr/>
        </p:nvSpPr>
        <p:spPr bwMode="auto">
          <a:xfrm>
            <a:off x="357188" y="3070225"/>
            <a:ext cx="536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37946" name="Text Box 59"/>
          <p:cNvSpPr txBox="1">
            <a:spLocks noChangeArrowheads="1"/>
          </p:cNvSpPr>
          <p:nvPr/>
        </p:nvSpPr>
        <p:spPr bwMode="auto">
          <a:xfrm>
            <a:off x="339725" y="3681413"/>
            <a:ext cx="536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36924" name="Text Box 60"/>
          <p:cNvSpPr txBox="1">
            <a:spLocks noChangeArrowheads="1"/>
          </p:cNvSpPr>
          <p:nvPr/>
        </p:nvSpPr>
        <p:spPr bwMode="auto">
          <a:xfrm>
            <a:off x="0" y="5591175"/>
            <a:ext cx="873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华文新魏" pitchFamily="2" charset="-122"/>
                <a:ea typeface="华文新魏" pitchFamily="2" charset="-122"/>
              </a:rPr>
              <a:t>(3,2)    (1,1)(1,3)    (1,2)(3,3)(3,3)(4,1)</a:t>
            </a:r>
          </a:p>
        </p:txBody>
      </p:sp>
      <p:sp>
        <p:nvSpPr>
          <p:cNvPr id="36925" name="WordArt 61"/>
          <p:cNvSpPr>
            <a:spLocks noChangeArrowheads="1" noChangeShapeType="1"/>
          </p:cNvSpPr>
          <p:nvPr/>
        </p:nvSpPr>
        <p:spPr bwMode="auto">
          <a:xfrm>
            <a:off x="2147888" y="1628775"/>
            <a:ext cx="4295775" cy="19780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en-US" altLang="zh-CN" sz="48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I  am  good</a:t>
            </a:r>
            <a:endParaRPr lang="zh-CN" altLang="en-US" sz="48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  <p:sp>
        <p:nvSpPr>
          <p:cNvPr id="36926" name="WordArt 62"/>
          <p:cNvSpPr>
            <a:spLocks noChangeArrowheads="1" noChangeShapeType="1"/>
          </p:cNvSpPr>
          <p:nvPr/>
        </p:nvSpPr>
        <p:spPr bwMode="auto">
          <a:xfrm>
            <a:off x="2411413" y="3429000"/>
            <a:ext cx="4679950" cy="13684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9843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48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我  真  棒！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6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6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2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836712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41277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5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Garamond" pitchFamily="18" charset="0"/>
                <a:ea typeface="华文新魏" pitchFamily="2" charset="-122"/>
              </a:rPr>
              <a:t>本节课学的内容，你理解了吗？</a:t>
            </a:r>
            <a:r>
              <a:rPr kumimoji="1" lang="zh-CN" altLang="en-US" sz="3200">
                <a:solidFill>
                  <a:srgbClr val="FF0000"/>
                </a:solidFill>
                <a:ea typeface="华文新魏" pitchFamily="2" charset="-122"/>
              </a:rPr>
              <a:t>说说收获体会和新的思索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721" y="1155700"/>
            <a:ext cx="3168551" cy="76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2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位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置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3852143" y="1916832"/>
            <a:ext cx="223202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2.2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用数对表示位置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601815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756320" y="165050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755576" y="29249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763713" y="1916113"/>
            <a:ext cx="56165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、初步理解数对的含义，能用数对来表示据分析 位置，并能在方格纸上用数对确定位置。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、培养观察、推理与表达的能力，渗透</a:t>
            </a:r>
            <a:r>
              <a:rPr lang="zh-CN" altLang="en-US" sz="2400">
                <a:ea typeface="华文新魏" pitchFamily="2" charset="-122"/>
              </a:rPr>
              <a:t>“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数形结合</a:t>
            </a:r>
            <a:r>
              <a:rPr lang="zh-CN" altLang="en-US" sz="2400">
                <a:ea typeface="华文新魏" pitchFamily="2" charset="-122"/>
              </a:rPr>
              <a:t>”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的数学思想，发燕尾服空间观念。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、感受数学与现实生活的联系，培养积极参与数学学习活动的态度。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56320" y="422108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741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301750" y="4533900"/>
            <a:ext cx="7488238" cy="588963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301750" y="3957638"/>
            <a:ext cx="7488238" cy="576262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301750" y="3382963"/>
            <a:ext cx="7488238" cy="576262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301750" y="2806700"/>
            <a:ext cx="7488238" cy="576263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301750" y="2230438"/>
            <a:ext cx="7488238" cy="576262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1301750" y="1654175"/>
            <a:ext cx="7488238" cy="576263"/>
          </a:xfrm>
          <a:prstGeom prst="rect">
            <a:avLst/>
          </a:prstGeom>
          <a:solidFill>
            <a:srgbClr val="CCFFFF">
              <a:alpha val="5294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7853363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5045075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6918325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5981700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1301750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2236788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3173413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4110038" y="1654175"/>
            <a:ext cx="936625" cy="3455988"/>
          </a:xfrm>
          <a:prstGeom prst="rect">
            <a:avLst/>
          </a:prstGeom>
          <a:solidFill>
            <a:srgbClr val="0066FF">
              <a:alpha val="61176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6" name="AutoShape 20"/>
          <p:cNvSpPr>
            <a:spLocks noChangeArrowheads="1"/>
          </p:cNvSpPr>
          <p:nvPr/>
        </p:nvSpPr>
        <p:spPr bwMode="auto">
          <a:xfrm>
            <a:off x="209550" y="1425575"/>
            <a:ext cx="349250" cy="3762375"/>
          </a:xfrm>
          <a:prstGeom prst="upArrow">
            <a:avLst>
              <a:gd name="adj1" fmla="val 40593"/>
              <a:gd name="adj2" fmla="val 2691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9477" name="AutoShape 21"/>
          <p:cNvSpPr>
            <a:spLocks noChangeArrowheads="1"/>
          </p:cNvSpPr>
          <p:nvPr/>
        </p:nvSpPr>
        <p:spPr bwMode="auto">
          <a:xfrm>
            <a:off x="1724025" y="6380163"/>
            <a:ext cx="7051675" cy="288925"/>
          </a:xfrm>
          <a:prstGeom prst="rightArrow">
            <a:avLst>
              <a:gd name="adj1" fmla="val 49815"/>
              <a:gd name="adj2" fmla="val 4664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377825" y="1755775"/>
            <a:ext cx="1068388" cy="3336925"/>
            <a:chOff x="0" y="0"/>
            <a:chExt cx="408" cy="2102"/>
          </a:xfrm>
        </p:grpSpPr>
        <p:sp>
          <p:nvSpPr>
            <p:cNvPr id="4" name="Text Box 23"/>
            <p:cNvSpPr txBox="1">
              <a:spLocks noChangeArrowheads="1"/>
            </p:cNvSpPr>
            <p:nvPr/>
          </p:nvSpPr>
          <p:spPr bwMode="auto">
            <a:xfrm>
              <a:off x="0" y="1814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9487" name="Text Box 24"/>
            <p:cNvSpPr txBox="1">
              <a:spLocks noChangeArrowheads="1"/>
            </p:cNvSpPr>
            <p:nvPr/>
          </p:nvSpPr>
          <p:spPr bwMode="auto">
            <a:xfrm>
              <a:off x="0" y="1451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9488" name="Text Box 25"/>
            <p:cNvSpPr txBox="1">
              <a:spLocks noChangeArrowheads="1"/>
            </p:cNvSpPr>
            <p:nvPr/>
          </p:nvSpPr>
          <p:spPr bwMode="auto">
            <a:xfrm>
              <a:off x="0" y="1088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9489" name="Text Box 26"/>
            <p:cNvSpPr txBox="1">
              <a:spLocks noChangeArrowheads="1"/>
            </p:cNvSpPr>
            <p:nvPr/>
          </p:nvSpPr>
          <p:spPr bwMode="auto">
            <a:xfrm>
              <a:off x="0" y="725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9490" name="Text Box 27"/>
            <p:cNvSpPr txBox="1">
              <a:spLocks noChangeArrowheads="1"/>
            </p:cNvSpPr>
            <p:nvPr/>
          </p:nvSpPr>
          <p:spPr bwMode="auto">
            <a:xfrm>
              <a:off x="0" y="363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  <p:sp>
          <p:nvSpPr>
            <p:cNvPr id="19491" name="Text Box 28"/>
            <p:cNvSpPr txBox="1">
              <a:spLocks noChangeArrowheads="1"/>
            </p:cNvSpPr>
            <p:nvPr/>
          </p:nvSpPr>
          <p:spPr bwMode="auto">
            <a:xfrm>
              <a:off x="0" y="0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行</a:t>
              </a:r>
            </a:p>
          </p:txBody>
        </p:sp>
      </p:grpSp>
      <p:pic>
        <p:nvPicPr>
          <p:cNvPr id="5" name="Picture 29" descr="未标题-1副本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0" y="1798638"/>
            <a:ext cx="83185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86" name="Group 30"/>
          <p:cNvGrpSpPr>
            <a:grpSpLocks/>
          </p:cNvGrpSpPr>
          <p:nvPr/>
        </p:nvGrpSpPr>
        <p:grpSpPr bwMode="auto">
          <a:xfrm>
            <a:off x="1431925" y="5146675"/>
            <a:ext cx="7127875" cy="1187450"/>
            <a:chOff x="0" y="0"/>
            <a:chExt cx="4490" cy="748"/>
          </a:xfrm>
        </p:grpSpPr>
        <p:sp>
          <p:nvSpPr>
            <p:cNvPr id="6" name="Text Box 31"/>
            <p:cNvSpPr txBox="1">
              <a:spLocks noChangeArrowheads="1"/>
            </p:cNvSpPr>
            <p:nvPr/>
          </p:nvSpPr>
          <p:spPr bwMode="auto">
            <a:xfrm>
              <a:off x="0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79" name="Text Box 32"/>
            <p:cNvSpPr txBox="1">
              <a:spLocks noChangeArrowheads="1"/>
            </p:cNvSpPr>
            <p:nvPr/>
          </p:nvSpPr>
          <p:spPr bwMode="auto">
            <a:xfrm>
              <a:off x="590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0" name="Text Box 33"/>
            <p:cNvSpPr txBox="1">
              <a:spLocks noChangeArrowheads="1"/>
            </p:cNvSpPr>
            <p:nvPr/>
          </p:nvSpPr>
          <p:spPr bwMode="auto">
            <a:xfrm>
              <a:off x="1225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1" name="Text Box 34"/>
            <p:cNvSpPr txBox="1">
              <a:spLocks noChangeArrowheads="1"/>
            </p:cNvSpPr>
            <p:nvPr/>
          </p:nvSpPr>
          <p:spPr bwMode="auto">
            <a:xfrm>
              <a:off x="1814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2" name="Text Box 35"/>
            <p:cNvSpPr txBox="1">
              <a:spLocks noChangeArrowheads="1"/>
            </p:cNvSpPr>
            <p:nvPr/>
          </p:nvSpPr>
          <p:spPr bwMode="auto">
            <a:xfrm>
              <a:off x="2404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3" name="Text Box 36"/>
            <p:cNvSpPr txBox="1">
              <a:spLocks noChangeArrowheads="1"/>
            </p:cNvSpPr>
            <p:nvPr/>
          </p:nvSpPr>
          <p:spPr bwMode="auto">
            <a:xfrm>
              <a:off x="2994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4" name="Text Box 37"/>
            <p:cNvSpPr txBox="1">
              <a:spLocks noChangeArrowheads="1"/>
            </p:cNvSpPr>
            <p:nvPr/>
          </p:nvSpPr>
          <p:spPr bwMode="auto">
            <a:xfrm>
              <a:off x="3629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7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19485" name="Text Box 38"/>
            <p:cNvSpPr txBox="1">
              <a:spLocks noChangeArrowheads="1"/>
            </p:cNvSpPr>
            <p:nvPr/>
          </p:nvSpPr>
          <p:spPr bwMode="auto">
            <a:xfrm>
              <a:off x="4218" y="0"/>
              <a:ext cx="27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8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3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4" name="Text Box 29"/>
          <p:cNvSpPr txBox="1">
            <a:spLocks noChangeArrowheads="1"/>
          </p:cNvSpPr>
          <p:nvPr/>
        </p:nvSpPr>
        <p:spPr bwMode="auto">
          <a:xfrm>
            <a:off x="827088" y="4724400"/>
            <a:ext cx="79216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5000"/>
              </a:spcBef>
            </a:pPr>
            <a:endParaRPr lang="zh-CN" altLang="zh-CN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611188" y="2708275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）什么是列，什么是行？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）怎样确定第几列 ，第几行？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）用数对怎样表示第几列第几行？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95288" y="2708275"/>
            <a:ext cx="7280275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4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笛卡尔（</a:t>
            </a:r>
            <a:r>
              <a:rPr lang="en-US" altLang="zh-CN" sz="4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1596</a:t>
            </a:r>
            <a:r>
              <a:rPr lang="en-US" altLang="zh-CN" sz="4800">
                <a:solidFill>
                  <a:srgbClr val="FF0066"/>
                </a:solidFill>
                <a:latin typeface="Calibri" pitchFamily="34" charset="0"/>
                <a:ea typeface="华文新魏" pitchFamily="2" charset="-122"/>
              </a:rPr>
              <a:t>—</a:t>
            </a:r>
            <a:r>
              <a:rPr lang="en-US" altLang="zh-CN" sz="4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1650</a:t>
            </a:r>
            <a:r>
              <a:rPr lang="zh-CN" altLang="en-US" sz="48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，法国哲学家、数学家、物理学家） </a:t>
            </a:r>
          </a:p>
        </p:txBody>
      </p:sp>
      <p:pic>
        <p:nvPicPr>
          <p:cNvPr id="21508" name="图片 2" descr="http://imgsrc.baidu.com/baike/abpic/item/1f56948286f0e58af703a629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227763" y="4221163"/>
            <a:ext cx="204787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611188" y="1773238"/>
            <a:ext cx="4752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000">
                <a:solidFill>
                  <a:srgbClr val="0000FF"/>
                </a:solidFill>
                <a:ea typeface="华文新魏" pitchFamily="2" charset="-122"/>
              </a:rPr>
              <a:t>数对是谁发明的？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1189038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1189038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1189038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1189038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1189038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8" name="Rectangle 11"/>
          <p:cNvSpPr>
            <a:spLocks noChangeArrowheads="1"/>
          </p:cNvSpPr>
          <p:nvPr/>
        </p:nvSpPr>
        <p:spPr bwMode="auto">
          <a:xfrm>
            <a:off x="2125663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2125663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Rectangle 13"/>
          <p:cNvSpPr>
            <a:spLocks noChangeArrowheads="1"/>
          </p:cNvSpPr>
          <p:nvPr/>
        </p:nvSpPr>
        <p:spPr bwMode="auto">
          <a:xfrm>
            <a:off x="2125663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Rectangle 14"/>
          <p:cNvSpPr>
            <a:spLocks noChangeArrowheads="1"/>
          </p:cNvSpPr>
          <p:nvPr/>
        </p:nvSpPr>
        <p:spPr bwMode="auto">
          <a:xfrm>
            <a:off x="2125663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2" name="Rectangle 15"/>
          <p:cNvSpPr>
            <a:spLocks noChangeArrowheads="1"/>
          </p:cNvSpPr>
          <p:nvPr/>
        </p:nvSpPr>
        <p:spPr bwMode="auto">
          <a:xfrm>
            <a:off x="2125663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3" name="Rectangle 16"/>
          <p:cNvSpPr>
            <a:spLocks noChangeArrowheads="1"/>
          </p:cNvSpPr>
          <p:nvPr/>
        </p:nvSpPr>
        <p:spPr bwMode="auto">
          <a:xfrm>
            <a:off x="3060700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4" name="Rectangle 17"/>
          <p:cNvSpPr>
            <a:spLocks noChangeArrowheads="1"/>
          </p:cNvSpPr>
          <p:nvPr/>
        </p:nvSpPr>
        <p:spPr bwMode="auto">
          <a:xfrm>
            <a:off x="3060700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5" name="Rectangle 18"/>
          <p:cNvSpPr>
            <a:spLocks noChangeArrowheads="1"/>
          </p:cNvSpPr>
          <p:nvPr/>
        </p:nvSpPr>
        <p:spPr bwMode="auto">
          <a:xfrm>
            <a:off x="3060700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6" name="Rectangle 19"/>
          <p:cNvSpPr>
            <a:spLocks noChangeArrowheads="1"/>
          </p:cNvSpPr>
          <p:nvPr/>
        </p:nvSpPr>
        <p:spPr bwMode="auto">
          <a:xfrm>
            <a:off x="3060700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Rectangle 20"/>
          <p:cNvSpPr>
            <a:spLocks noChangeArrowheads="1"/>
          </p:cNvSpPr>
          <p:nvPr/>
        </p:nvSpPr>
        <p:spPr bwMode="auto">
          <a:xfrm>
            <a:off x="3060700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8" name="Rectangle 21"/>
          <p:cNvSpPr>
            <a:spLocks noChangeArrowheads="1"/>
          </p:cNvSpPr>
          <p:nvPr/>
        </p:nvSpPr>
        <p:spPr bwMode="auto">
          <a:xfrm>
            <a:off x="3997325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9" name="Rectangle 22"/>
          <p:cNvSpPr>
            <a:spLocks noChangeArrowheads="1"/>
          </p:cNvSpPr>
          <p:nvPr/>
        </p:nvSpPr>
        <p:spPr bwMode="auto">
          <a:xfrm>
            <a:off x="3997325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0" name="Rectangle 23"/>
          <p:cNvSpPr>
            <a:spLocks noChangeArrowheads="1"/>
          </p:cNvSpPr>
          <p:nvPr/>
        </p:nvSpPr>
        <p:spPr bwMode="auto">
          <a:xfrm>
            <a:off x="3997325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1" name="Rectangle 24"/>
          <p:cNvSpPr>
            <a:spLocks noChangeArrowheads="1"/>
          </p:cNvSpPr>
          <p:nvPr/>
        </p:nvSpPr>
        <p:spPr bwMode="auto">
          <a:xfrm>
            <a:off x="3997325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2" name="Rectangle 25"/>
          <p:cNvSpPr>
            <a:spLocks noChangeArrowheads="1"/>
          </p:cNvSpPr>
          <p:nvPr/>
        </p:nvSpPr>
        <p:spPr bwMode="auto">
          <a:xfrm>
            <a:off x="3997325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3" name="Rectangle 26"/>
          <p:cNvSpPr>
            <a:spLocks noChangeArrowheads="1"/>
          </p:cNvSpPr>
          <p:nvPr/>
        </p:nvSpPr>
        <p:spPr bwMode="auto">
          <a:xfrm>
            <a:off x="4933950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4" name="Rectangle 27"/>
          <p:cNvSpPr>
            <a:spLocks noChangeArrowheads="1"/>
          </p:cNvSpPr>
          <p:nvPr/>
        </p:nvSpPr>
        <p:spPr bwMode="auto">
          <a:xfrm>
            <a:off x="4933950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5" name="Rectangle 28"/>
          <p:cNvSpPr>
            <a:spLocks noChangeArrowheads="1"/>
          </p:cNvSpPr>
          <p:nvPr/>
        </p:nvSpPr>
        <p:spPr bwMode="auto">
          <a:xfrm>
            <a:off x="4933950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6" name="Rectangle 29"/>
          <p:cNvSpPr>
            <a:spLocks noChangeArrowheads="1"/>
          </p:cNvSpPr>
          <p:nvPr/>
        </p:nvSpPr>
        <p:spPr bwMode="auto">
          <a:xfrm>
            <a:off x="4933950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7" name="Rectangle 30"/>
          <p:cNvSpPr>
            <a:spLocks noChangeArrowheads="1"/>
          </p:cNvSpPr>
          <p:nvPr/>
        </p:nvSpPr>
        <p:spPr bwMode="auto">
          <a:xfrm>
            <a:off x="4933950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8" name="Rectangle 31"/>
          <p:cNvSpPr>
            <a:spLocks noChangeArrowheads="1"/>
          </p:cNvSpPr>
          <p:nvPr/>
        </p:nvSpPr>
        <p:spPr bwMode="auto">
          <a:xfrm>
            <a:off x="5868988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9" name="Rectangle 32"/>
          <p:cNvSpPr>
            <a:spLocks noChangeArrowheads="1"/>
          </p:cNvSpPr>
          <p:nvPr/>
        </p:nvSpPr>
        <p:spPr bwMode="auto">
          <a:xfrm>
            <a:off x="5868988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0" name="Rectangle 33"/>
          <p:cNvSpPr>
            <a:spLocks noChangeArrowheads="1"/>
          </p:cNvSpPr>
          <p:nvPr/>
        </p:nvSpPr>
        <p:spPr bwMode="auto">
          <a:xfrm>
            <a:off x="5868988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1" name="Rectangle 34"/>
          <p:cNvSpPr>
            <a:spLocks noChangeArrowheads="1"/>
          </p:cNvSpPr>
          <p:nvPr/>
        </p:nvSpPr>
        <p:spPr bwMode="auto">
          <a:xfrm>
            <a:off x="5868988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2" name="Rectangle 35"/>
          <p:cNvSpPr>
            <a:spLocks noChangeArrowheads="1"/>
          </p:cNvSpPr>
          <p:nvPr/>
        </p:nvSpPr>
        <p:spPr bwMode="auto">
          <a:xfrm>
            <a:off x="5868988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3" name="Rectangle 36"/>
          <p:cNvSpPr>
            <a:spLocks noChangeArrowheads="1"/>
          </p:cNvSpPr>
          <p:nvPr/>
        </p:nvSpPr>
        <p:spPr bwMode="auto">
          <a:xfrm>
            <a:off x="6805613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4" name="Rectangle 37"/>
          <p:cNvSpPr>
            <a:spLocks noChangeArrowheads="1"/>
          </p:cNvSpPr>
          <p:nvPr/>
        </p:nvSpPr>
        <p:spPr bwMode="auto">
          <a:xfrm>
            <a:off x="6805613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5" name="Rectangle 38"/>
          <p:cNvSpPr>
            <a:spLocks noChangeArrowheads="1"/>
          </p:cNvSpPr>
          <p:nvPr/>
        </p:nvSpPr>
        <p:spPr bwMode="auto">
          <a:xfrm>
            <a:off x="6805613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6" name="Rectangle 39"/>
          <p:cNvSpPr>
            <a:spLocks noChangeArrowheads="1"/>
          </p:cNvSpPr>
          <p:nvPr/>
        </p:nvSpPr>
        <p:spPr bwMode="auto">
          <a:xfrm>
            <a:off x="6805613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7" name="Rectangle 40"/>
          <p:cNvSpPr>
            <a:spLocks noChangeArrowheads="1"/>
          </p:cNvSpPr>
          <p:nvPr/>
        </p:nvSpPr>
        <p:spPr bwMode="auto">
          <a:xfrm>
            <a:off x="6805613" y="15287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8" name="Rectangle 41"/>
          <p:cNvSpPr>
            <a:spLocks noChangeArrowheads="1"/>
          </p:cNvSpPr>
          <p:nvPr/>
        </p:nvSpPr>
        <p:spPr bwMode="auto">
          <a:xfrm>
            <a:off x="7742238" y="383381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9" name="Rectangle 42"/>
          <p:cNvSpPr>
            <a:spLocks noChangeArrowheads="1"/>
          </p:cNvSpPr>
          <p:nvPr/>
        </p:nvSpPr>
        <p:spPr bwMode="auto">
          <a:xfrm>
            <a:off x="7742238" y="3255963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0" name="Rectangle 43"/>
          <p:cNvSpPr>
            <a:spLocks noChangeArrowheads="1"/>
          </p:cNvSpPr>
          <p:nvPr/>
        </p:nvSpPr>
        <p:spPr bwMode="auto">
          <a:xfrm>
            <a:off x="7742238" y="2679700"/>
            <a:ext cx="936625" cy="576263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1" name="Rectangle 44"/>
          <p:cNvSpPr>
            <a:spLocks noChangeArrowheads="1"/>
          </p:cNvSpPr>
          <p:nvPr/>
        </p:nvSpPr>
        <p:spPr bwMode="auto">
          <a:xfrm>
            <a:off x="7742238" y="2103438"/>
            <a:ext cx="936625" cy="576262"/>
          </a:xfrm>
          <a:prstGeom prst="rect">
            <a:avLst/>
          </a:prstGeom>
          <a:solidFill>
            <a:srgbClr val="FCB670">
              <a:alpha val="45097"/>
            </a:srgbClr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3" name="Oval 45"/>
          <p:cNvSpPr>
            <a:spLocks noChangeArrowheads="1"/>
          </p:cNvSpPr>
          <p:nvPr/>
        </p:nvSpPr>
        <p:spPr bwMode="auto">
          <a:xfrm>
            <a:off x="1476375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4" name="Oval 46"/>
          <p:cNvSpPr>
            <a:spLocks noChangeArrowheads="1"/>
          </p:cNvSpPr>
          <p:nvPr/>
        </p:nvSpPr>
        <p:spPr bwMode="auto">
          <a:xfrm>
            <a:off x="2432050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5" name="Oval 47"/>
          <p:cNvSpPr>
            <a:spLocks noChangeArrowheads="1"/>
          </p:cNvSpPr>
          <p:nvPr/>
        </p:nvSpPr>
        <p:spPr bwMode="auto">
          <a:xfrm>
            <a:off x="3332163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6" name="Oval 48"/>
          <p:cNvSpPr>
            <a:spLocks noChangeArrowheads="1"/>
          </p:cNvSpPr>
          <p:nvPr/>
        </p:nvSpPr>
        <p:spPr bwMode="auto">
          <a:xfrm>
            <a:off x="4244975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7" name="Oval 49"/>
          <p:cNvSpPr>
            <a:spLocks noChangeArrowheads="1"/>
          </p:cNvSpPr>
          <p:nvPr/>
        </p:nvSpPr>
        <p:spPr bwMode="auto">
          <a:xfrm>
            <a:off x="5187950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8" name="Oval 50"/>
          <p:cNvSpPr>
            <a:spLocks noChangeArrowheads="1"/>
          </p:cNvSpPr>
          <p:nvPr/>
        </p:nvSpPr>
        <p:spPr bwMode="auto">
          <a:xfrm>
            <a:off x="6143625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9" name="Oval 51"/>
          <p:cNvSpPr>
            <a:spLocks noChangeArrowheads="1"/>
          </p:cNvSpPr>
          <p:nvPr/>
        </p:nvSpPr>
        <p:spPr bwMode="auto">
          <a:xfrm>
            <a:off x="7100888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0" name="Oval 52"/>
          <p:cNvSpPr>
            <a:spLocks noChangeArrowheads="1"/>
          </p:cNvSpPr>
          <p:nvPr/>
        </p:nvSpPr>
        <p:spPr bwMode="auto">
          <a:xfrm>
            <a:off x="8001000" y="390366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1" name="Oval 53"/>
          <p:cNvSpPr>
            <a:spLocks noChangeArrowheads="1"/>
          </p:cNvSpPr>
          <p:nvPr/>
        </p:nvSpPr>
        <p:spPr bwMode="auto">
          <a:xfrm>
            <a:off x="1498600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2" name="Oval 54"/>
          <p:cNvSpPr>
            <a:spLocks noChangeArrowheads="1"/>
          </p:cNvSpPr>
          <p:nvPr/>
        </p:nvSpPr>
        <p:spPr bwMode="auto">
          <a:xfrm>
            <a:off x="2454275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3" name="Oval 55"/>
          <p:cNvSpPr>
            <a:spLocks noChangeArrowheads="1"/>
          </p:cNvSpPr>
          <p:nvPr/>
        </p:nvSpPr>
        <p:spPr bwMode="auto">
          <a:xfrm>
            <a:off x="3354388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4" name="Oval 56"/>
          <p:cNvSpPr>
            <a:spLocks noChangeArrowheads="1"/>
          </p:cNvSpPr>
          <p:nvPr/>
        </p:nvSpPr>
        <p:spPr bwMode="auto">
          <a:xfrm>
            <a:off x="4267200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5" name="Oval 57"/>
          <p:cNvSpPr>
            <a:spLocks noChangeArrowheads="1"/>
          </p:cNvSpPr>
          <p:nvPr/>
        </p:nvSpPr>
        <p:spPr bwMode="auto">
          <a:xfrm>
            <a:off x="5210175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6" name="Oval 58"/>
          <p:cNvSpPr>
            <a:spLocks noChangeArrowheads="1"/>
          </p:cNvSpPr>
          <p:nvPr/>
        </p:nvSpPr>
        <p:spPr bwMode="auto">
          <a:xfrm>
            <a:off x="6165850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7" name="Oval 59"/>
          <p:cNvSpPr>
            <a:spLocks noChangeArrowheads="1"/>
          </p:cNvSpPr>
          <p:nvPr/>
        </p:nvSpPr>
        <p:spPr bwMode="auto">
          <a:xfrm>
            <a:off x="7123113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8" name="Oval 60"/>
          <p:cNvSpPr>
            <a:spLocks noChangeArrowheads="1"/>
          </p:cNvSpPr>
          <p:nvPr/>
        </p:nvSpPr>
        <p:spPr bwMode="auto">
          <a:xfrm>
            <a:off x="8023225" y="3327400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89" name="Oval 61"/>
          <p:cNvSpPr>
            <a:spLocks noChangeArrowheads="1"/>
          </p:cNvSpPr>
          <p:nvPr/>
        </p:nvSpPr>
        <p:spPr bwMode="auto">
          <a:xfrm>
            <a:off x="1498600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0" name="Oval 62"/>
          <p:cNvSpPr>
            <a:spLocks noChangeArrowheads="1"/>
          </p:cNvSpPr>
          <p:nvPr/>
        </p:nvSpPr>
        <p:spPr bwMode="auto">
          <a:xfrm>
            <a:off x="2454275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1" name="Oval 63"/>
          <p:cNvSpPr>
            <a:spLocks noChangeArrowheads="1"/>
          </p:cNvSpPr>
          <p:nvPr/>
        </p:nvSpPr>
        <p:spPr bwMode="auto">
          <a:xfrm>
            <a:off x="3354388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2" name="Oval 64"/>
          <p:cNvSpPr>
            <a:spLocks noChangeArrowheads="1"/>
          </p:cNvSpPr>
          <p:nvPr/>
        </p:nvSpPr>
        <p:spPr bwMode="auto">
          <a:xfrm>
            <a:off x="4267200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3" name="Oval 65"/>
          <p:cNvSpPr>
            <a:spLocks noChangeArrowheads="1"/>
          </p:cNvSpPr>
          <p:nvPr/>
        </p:nvSpPr>
        <p:spPr bwMode="auto">
          <a:xfrm>
            <a:off x="5210175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4" name="Oval 66"/>
          <p:cNvSpPr>
            <a:spLocks noChangeArrowheads="1"/>
          </p:cNvSpPr>
          <p:nvPr/>
        </p:nvSpPr>
        <p:spPr bwMode="auto">
          <a:xfrm>
            <a:off x="6165850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5" name="Oval 67"/>
          <p:cNvSpPr>
            <a:spLocks noChangeArrowheads="1"/>
          </p:cNvSpPr>
          <p:nvPr/>
        </p:nvSpPr>
        <p:spPr bwMode="auto">
          <a:xfrm>
            <a:off x="7123113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6" name="Oval 68"/>
          <p:cNvSpPr>
            <a:spLocks noChangeArrowheads="1"/>
          </p:cNvSpPr>
          <p:nvPr/>
        </p:nvSpPr>
        <p:spPr bwMode="auto">
          <a:xfrm>
            <a:off x="8023225" y="2751138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7" name="Oval 69"/>
          <p:cNvSpPr>
            <a:spLocks noChangeArrowheads="1"/>
          </p:cNvSpPr>
          <p:nvPr/>
        </p:nvSpPr>
        <p:spPr bwMode="auto">
          <a:xfrm>
            <a:off x="1498600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8" name="Oval 70"/>
          <p:cNvSpPr>
            <a:spLocks noChangeArrowheads="1"/>
          </p:cNvSpPr>
          <p:nvPr/>
        </p:nvSpPr>
        <p:spPr bwMode="auto">
          <a:xfrm>
            <a:off x="2454275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9" name="Oval 71"/>
          <p:cNvSpPr>
            <a:spLocks noChangeArrowheads="1"/>
          </p:cNvSpPr>
          <p:nvPr/>
        </p:nvSpPr>
        <p:spPr bwMode="auto">
          <a:xfrm>
            <a:off x="3354388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0" name="Oval 72"/>
          <p:cNvSpPr>
            <a:spLocks noChangeArrowheads="1"/>
          </p:cNvSpPr>
          <p:nvPr/>
        </p:nvSpPr>
        <p:spPr bwMode="auto">
          <a:xfrm>
            <a:off x="4267200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1" name="Oval 73"/>
          <p:cNvSpPr>
            <a:spLocks noChangeArrowheads="1"/>
          </p:cNvSpPr>
          <p:nvPr/>
        </p:nvSpPr>
        <p:spPr bwMode="auto">
          <a:xfrm>
            <a:off x="5210175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2" name="Oval 74"/>
          <p:cNvSpPr>
            <a:spLocks noChangeArrowheads="1"/>
          </p:cNvSpPr>
          <p:nvPr/>
        </p:nvSpPr>
        <p:spPr bwMode="auto">
          <a:xfrm>
            <a:off x="6165850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3" name="Oval 75"/>
          <p:cNvSpPr>
            <a:spLocks noChangeArrowheads="1"/>
          </p:cNvSpPr>
          <p:nvPr/>
        </p:nvSpPr>
        <p:spPr bwMode="auto">
          <a:xfrm>
            <a:off x="7123113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4" name="Oval 76"/>
          <p:cNvSpPr>
            <a:spLocks noChangeArrowheads="1"/>
          </p:cNvSpPr>
          <p:nvPr/>
        </p:nvSpPr>
        <p:spPr bwMode="auto">
          <a:xfrm>
            <a:off x="8023225" y="2174875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5" name="Oval 77"/>
          <p:cNvSpPr>
            <a:spLocks noChangeArrowheads="1"/>
          </p:cNvSpPr>
          <p:nvPr/>
        </p:nvSpPr>
        <p:spPr bwMode="auto">
          <a:xfrm>
            <a:off x="1498600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6" name="Oval 78"/>
          <p:cNvSpPr>
            <a:spLocks noChangeArrowheads="1"/>
          </p:cNvSpPr>
          <p:nvPr/>
        </p:nvSpPr>
        <p:spPr bwMode="auto">
          <a:xfrm>
            <a:off x="2454275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7" name="Oval 79"/>
          <p:cNvSpPr>
            <a:spLocks noChangeArrowheads="1"/>
          </p:cNvSpPr>
          <p:nvPr/>
        </p:nvSpPr>
        <p:spPr bwMode="auto">
          <a:xfrm>
            <a:off x="3354388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8" name="Oval 80"/>
          <p:cNvSpPr>
            <a:spLocks noChangeArrowheads="1"/>
          </p:cNvSpPr>
          <p:nvPr/>
        </p:nvSpPr>
        <p:spPr bwMode="auto">
          <a:xfrm>
            <a:off x="4267200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09" name="Oval 81"/>
          <p:cNvSpPr>
            <a:spLocks noChangeArrowheads="1"/>
          </p:cNvSpPr>
          <p:nvPr/>
        </p:nvSpPr>
        <p:spPr bwMode="auto">
          <a:xfrm>
            <a:off x="5210175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10" name="Oval 82"/>
          <p:cNvSpPr>
            <a:spLocks noChangeArrowheads="1"/>
          </p:cNvSpPr>
          <p:nvPr/>
        </p:nvSpPr>
        <p:spPr bwMode="auto">
          <a:xfrm>
            <a:off x="7123113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1476375" y="4365625"/>
            <a:ext cx="7127875" cy="1006475"/>
            <a:chOff x="0" y="0"/>
            <a:chExt cx="4490" cy="634"/>
          </a:xfrm>
        </p:grpSpPr>
        <p:sp>
          <p:nvSpPr>
            <p:cNvPr id="22619" name="Text Box 84"/>
            <p:cNvSpPr txBox="1">
              <a:spLocks noChangeArrowheads="1"/>
            </p:cNvSpPr>
            <p:nvPr/>
          </p:nvSpPr>
          <p:spPr bwMode="auto">
            <a:xfrm>
              <a:off x="0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0" name="Text Box 85"/>
            <p:cNvSpPr txBox="1">
              <a:spLocks noChangeArrowheads="1"/>
            </p:cNvSpPr>
            <p:nvPr/>
          </p:nvSpPr>
          <p:spPr bwMode="auto">
            <a:xfrm>
              <a:off x="590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1" name="Text Box 86"/>
            <p:cNvSpPr txBox="1">
              <a:spLocks noChangeArrowheads="1"/>
            </p:cNvSpPr>
            <p:nvPr/>
          </p:nvSpPr>
          <p:spPr bwMode="auto">
            <a:xfrm>
              <a:off x="1225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2" name="Text Box 87"/>
            <p:cNvSpPr txBox="1">
              <a:spLocks noChangeArrowheads="1"/>
            </p:cNvSpPr>
            <p:nvPr/>
          </p:nvSpPr>
          <p:spPr bwMode="auto">
            <a:xfrm>
              <a:off x="1814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3" name="Text Box 88"/>
            <p:cNvSpPr txBox="1">
              <a:spLocks noChangeArrowheads="1"/>
            </p:cNvSpPr>
            <p:nvPr/>
          </p:nvSpPr>
          <p:spPr bwMode="auto">
            <a:xfrm>
              <a:off x="2404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5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4" name="Text Box 89"/>
            <p:cNvSpPr txBox="1">
              <a:spLocks noChangeArrowheads="1"/>
            </p:cNvSpPr>
            <p:nvPr/>
          </p:nvSpPr>
          <p:spPr bwMode="auto">
            <a:xfrm>
              <a:off x="2994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3" name="Text Box 90"/>
            <p:cNvSpPr txBox="1">
              <a:spLocks noChangeArrowheads="1"/>
            </p:cNvSpPr>
            <p:nvPr/>
          </p:nvSpPr>
          <p:spPr bwMode="auto">
            <a:xfrm>
              <a:off x="3629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7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  <p:sp>
          <p:nvSpPr>
            <p:cNvPr id="22626" name="Text Box 91"/>
            <p:cNvSpPr txBox="1">
              <a:spLocks noChangeArrowheads="1"/>
            </p:cNvSpPr>
            <p:nvPr/>
          </p:nvSpPr>
          <p:spPr bwMode="auto">
            <a:xfrm>
              <a:off x="4218" y="0"/>
              <a:ext cx="27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第</a:t>
              </a:r>
              <a:r>
                <a:rPr lang="en-US" altLang="zh-CN" sz="2000">
                  <a:latin typeface="华文新魏" pitchFamily="2" charset="-122"/>
                  <a:ea typeface="华文新魏" pitchFamily="2" charset="-122"/>
                </a:rPr>
                <a:t>8</a:t>
              </a:r>
              <a:r>
                <a:rPr lang="zh-CN" altLang="en-US" sz="2000">
                  <a:latin typeface="华文新魏" pitchFamily="2" charset="-122"/>
                  <a:ea typeface="华文新魏" pitchFamily="2" charset="-122"/>
                </a:rPr>
                <a:t>列</a:t>
              </a:r>
            </a:p>
          </p:txBody>
        </p:sp>
      </p:grpSp>
      <p:sp>
        <p:nvSpPr>
          <p:cNvPr id="22611" name="Text Box 92"/>
          <p:cNvSpPr txBox="1">
            <a:spLocks noChangeArrowheads="1"/>
          </p:cNvSpPr>
          <p:nvPr/>
        </p:nvSpPr>
        <p:spPr bwMode="auto">
          <a:xfrm>
            <a:off x="196850" y="3932238"/>
            <a:ext cx="111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第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2612" name="Text Box 93"/>
          <p:cNvSpPr txBox="1">
            <a:spLocks noChangeArrowheads="1"/>
          </p:cNvSpPr>
          <p:nvPr/>
        </p:nvSpPr>
        <p:spPr bwMode="auto">
          <a:xfrm>
            <a:off x="196850" y="3355975"/>
            <a:ext cx="111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第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2613" name="Text Box 94"/>
          <p:cNvSpPr txBox="1">
            <a:spLocks noChangeArrowheads="1"/>
          </p:cNvSpPr>
          <p:nvPr/>
        </p:nvSpPr>
        <p:spPr bwMode="auto">
          <a:xfrm>
            <a:off x="196850" y="2779713"/>
            <a:ext cx="111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第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2614" name="Text Box 95"/>
          <p:cNvSpPr txBox="1">
            <a:spLocks noChangeArrowheads="1"/>
          </p:cNvSpPr>
          <p:nvPr/>
        </p:nvSpPr>
        <p:spPr bwMode="auto">
          <a:xfrm>
            <a:off x="196850" y="2203450"/>
            <a:ext cx="111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第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2615" name="Text Box 96"/>
          <p:cNvSpPr txBox="1">
            <a:spLocks noChangeArrowheads="1"/>
          </p:cNvSpPr>
          <p:nvPr/>
        </p:nvSpPr>
        <p:spPr bwMode="auto">
          <a:xfrm>
            <a:off x="196850" y="1628775"/>
            <a:ext cx="111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第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行</a:t>
            </a:r>
          </a:p>
        </p:txBody>
      </p:sp>
      <p:sp>
        <p:nvSpPr>
          <p:cNvPr id="22625" name="Oval 97"/>
          <p:cNvSpPr>
            <a:spLocks noChangeArrowheads="1"/>
          </p:cNvSpPr>
          <p:nvPr/>
        </p:nvSpPr>
        <p:spPr bwMode="auto">
          <a:xfrm>
            <a:off x="6165850" y="1598613"/>
            <a:ext cx="431800" cy="431800"/>
          </a:xfrm>
          <a:prstGeom prst="ellipse">
            <a:avLst/>
          </a:prstGeom>
          <a:solidFill>
            <a:srgbClr val="FCB67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17" name="Oval 98"/>
          <p:cNvSpPr>
            <a:spLocks noChangeArrowheads="1"/>
          </p:cNvSpPr>
          <p:nvPr/>
        </p:nvSpPr>
        <p:spPr bwMode="auto">
          <a:xfrm>
            <a:off x="6170613" y="1603375"/>
            <a:ext cx="420687" cy="4206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27" name="Text Box 99"/>
          <p:cNvSpPr txBox="1">
            <a:spLocks noChangeArrowheads="1"/>
          </p:cNvSpPr>
          <p:nvPr/>
        </p:nvSpPr>
        <p:spPr bwMode="auto">
          <a:xfrm>
            <a:off x="1317625" y="5407025"/>
            <a:ext cx="7461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能否找到（</a:t>
            </a:r>
            <a:r>
              <a:rPr lang="en-US" altLang="zh-CN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）所在的位置？</a:t>
            </a:r>
            <a:br>
              <a:rPr lang="zh-CN" altLang="en-US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zh-CN" altLang="en-US" sz="3200" dirty="0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           为什么？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2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5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5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5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5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2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2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22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225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25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25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2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2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2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2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25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25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6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25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5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3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8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25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41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9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2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" dur="500" fill="hold"/>
                                        <p:tgtEl>
                                          <p:spTgt spid="22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49" dur="500" fill="hold"/>
                                        <p:tgtEl>
                                          <p:spTgt spid="225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25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225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2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500" fill="hold"/>
                                        <p:tgtEl>
                                          <p:spTgt spid="22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7" dur="500" fill="hold"/>
                                        <p:tgtEl>
                                          <p:spTgt spid="22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22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25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1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225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500" fill="hold"/>
                                        <p:tgtEl>
                                          <p:spTgt spid="225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5" dur="500" fill="hold"/>
                                        <p:tgtEl>
                                          <p:spTgt spid="22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22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500" fill="hold"/>
                                        <p:tgtEl>
                                          <p:spTgt spid="22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2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2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500" fill="hold"/>
                                        <p:tgtEl>
                                          <p:spTgt spid="225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73" dur="500" fill="hold"/>
                                        <p:tgtEl>
                                          <p:spTgt spid="225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225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225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3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25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500" fill="hold"/>
                                        <p:tgtEl>
                                          <p:spTgt spid="225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1" dur="500" fill="hold"/>
                                        <p:tgtEl>
                                          <p:spTgt spid="225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225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225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5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225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8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9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6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225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7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7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2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05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8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25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500" fill="hold"/>
                                        <p:tgtEl>
                                          <p:spTgt spid="225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3" dur="500" fill="hold"/>
                                        <p:tgtEl>
                                          <p:spTgt spid="22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22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5" dur="500" fill="hold"/>
                                        <p:tgtEl>
                                          <p:spTgt spid="22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9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226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500" fill="hold"/>
                                        <p:tgtEl>
                                          <p:spTgt spid="226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1" dur="500" fill="hold"/>
                                        <p:tgtEl>
                                          <p:spTgt spid="226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226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226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0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26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8" dur="500" fill="hold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9" dur="500" fill="hold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0" dur="500" fill="hold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500" fill="hold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1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22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6" dur="500" fill="hold"/>
                                        <p:tgtEl>
                                          <p:spTgt spid="22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7" dur="500" fill="hold"/>
                                        <p:tgtEl>
                                          <p:spTgt spid="22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22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226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2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226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4" dur="500" fill="hold"/>
                                        <p:tgtEl>
                                          <p:spTgt spid="22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5" dur="500" fill="hold"/>
                                        <p:tgtEl>
                                          <p:spTgt spid="226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22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7" dur="500" fill="hold"/>
                                        <p:tgtEl>
                                          <p:spTgt spid="226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3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22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2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53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4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500" fill="hold"/>
                                        <p:tgtEl>
                                          <p:spTgt spid="226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4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226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0" dur="500" fill="hold"/>
                                        <p:tgtEl>
                                          <p:spTgt spid="22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1" dur="500" fill="hold"/>
                                        <p:tgtEl>
                                          <p:spTgt spid="226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2" dur="500" fill="hold"/>
                                        <p:tgtEl>
                                          <p:spTgt spid="22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3" dur="500" fill="hold"/>
                                        <p:tgtEl>
                                          <p:spTgt spid="226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5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22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8" dur="500" fill="hold"/>
                                        <p:tgtEl>
                                          <p:spTgt spid="22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9" dur="500" fill="hold"/>
                                        <p:tgtEl>
                                          <p:spTgt spid="22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0" dur="500" fill="hold"/>
                                        <p:tgtEl>
                                          <p:spTgt spid="22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1" dur="500" fill="hold"/>
                                        <p:tgtEl>
                                          <p:spTgt spid="226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6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22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6" dur="500" fill="hold"/>
                                        <p:tgtEl>
                                          <p:spTgt spid="22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7" dur="500" fill="hold"/>
                                        <p:tgtEl>
                                          <p:spTgt spid="22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8" dur="500" fill="hold"/>
                                        <p:tgtEl>
                                          <p:spTgt spid="22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9" dur="500" fill="hold"/>
                                        <p:tgtEl>
                                          <p:spTgt spid="226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7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22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4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5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6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94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226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2" dur="500" fill="hold"/>
                                        <p:tgtEl>
                                          <p:spTgt spid="226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93" dur="500" fill="hold"/>
                                        <p:tgtEl>
                                          <p:spTgt spid="22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4" dur="500" fill="hold"/>
                                        <p:tgtEl>
                                          <p:spTgt spid="22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500" fill="hold"/>
                                        <p:tgtEl>
                                          <p:spTgt spid="226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8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226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0" dur="500" fill="hold"/>
                                        <p:tgtEl>
                                          <p:spTgt spid="226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01" dur="500" fill="hold"/>
                                        <p:tgtEl>
                                          <p:spTgt spid="226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02" dur="500" fill="hold"/>
                                        <p:tgtEl>
                                          <p:spTgt spid="226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226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09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226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8" dur="500" fill="hold"/>
                                        <p:tgtEl>
                                          <p:spTgt spid="226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09" dur="500" fill="hold"/>
                                        <p:tgtEl>
                                          <p:spTgt spid="226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0" dur="500" fill="hold"/>
                                        <p:tgtEl>
                                          <p:spTgt spid="226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1" dur="500" fill="hold"/>
                                        <p:tgtEl>
                                          <p:spTgt spid="226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6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25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26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6" dur="500" fill="hold"/>
                                        <p:tgtEl>
                                          <p:spTgt spid="22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17" dur="500" fill="hold"/>
                                        <p:tgtEl>
                                          <p:spTgt spid="22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8" dur="500" fill="hold"/>
                                        <p:tgtEl>
                                          <p:spTgt spid="22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500" fill="hold"/>
                                        <p:tgtEl>
                                          <p:spTgt spid="226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10"/>
                  </p:tgtEl>
                </p:cond>
              </p:nextCondLst>
            </p:seq>
          </p:childTnLst>
        </p:cTn>
      </p:par>
    </p:tnLst>
    <p:bldLst>
      <p:bldP spid="22573" grpId="0" animBg="1"/>
      <p:bldP spid="22574" grpId="0" animBg="1"/>
      <p:bldP spid="22575" grpId="0" animBg="1"/>
      <p:bldP spid="22576" grpId="0" animBg="1"/>
      <p:bldP spid="22577" grpId="0" animBg="1"/>
      <p:bldP spid="22578" grpId="0" animBg="1"/>
      <p:bldP spid="22579" grpId="0" animBg="1"/>
      <p:bldP spid="22580" grpId="0" animBg="1"/>
      <p:bldP spid="22581" grpId="0" animBg="1"/>
      <p:bldP spid="22582" grpId="0" animBg="1"/>
      <p:bldP spid="22583" grpId="0" animBg="1"/>
      <p:bldP spid="22584" grpId="0" animBg="1"/>
      <p:bldP spid="22585" grpId="0" animBg="1"/>
      <p:bldP spid="22586" grpId="0" animBg="1"/>
      <p:bldP spid="22587" grpId="0" animBg="1"/>
      <p:bldP spid="22588" grpId="0" animBg="1"/>
      <p:bldP spid="22589" grpId="0" animBg="1"/>
      <p:bldP spid="22590" grpId="0" animBg="1"/>
      <p:bldP spid="22591" grpId="0" animBg="1"/>
      <p:bldP spid="22592" grpId="0" animBg="1"/>
      <p:bldP spid="22593" grpId="0" animBg="1"/>
      <p:bldP spid="22594" grpId="0" animBg="1"/>
      <p:bldP spid="22595" grpId="0" animBg="1"/>
      <p:bldP spid="22596" grpId="0" animBg="1"/>
      <p:bldP spid="22597" grpId="0" animBg="1"/>
      <p:bldP spid="22598" grpId="0" animBg="1"/>
      <p:bldP spid="22599" grpId="0" animBg="1"/>
      <p:bldP spid="22600" grpId="0" animBg="1"/>
      <p:bldP spid="22601" grpId="0" animBg="1"/>
      <p:bldP spid="22602" grpId="0" animBg="1"/>
      <p:bldP spid="22603" grpId="0" animBg="1"/>
      <p:bldP spid="22604" grpId="0" animBg="1"/>
      <p:bldP spid="22605" grpId="0" animBg="1"/>
      <p:bldP spid="22606" grpId="0" animBg="1"/>
      <p:bldP spid="22607" grpId="0" animBg="1"/>
      <p:bldP spid="22608" grpId="0" animBg="1"/>
      <p:bldP spid="22609" grpId="0" animBg="1"/>
      <p:bldP spid="22610" grpId="0" animBg="1"/>
      <p:bldP spid="22625" grpId="0" animBg="1"/>
      <p:bldP spid="2262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720725" y="3605213"/>
            <a:ext cx="76692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）（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4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pic>
        <p:nvPicPr>
          <p:cNvPr id="23556" name="Picture 5" descr="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959099"/>
            <a:ext cx="18494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6"/>
          <p:cNvSpPr>
            <a:spLocks noChangeArrowheads="1"/>
          </p:cNvSpPr>
          <p:nvPr/>
        </p:nvSpPr>
        <p:spPr bwMode="auto">
          <a:xfrm>
            <a:off x="2699792" y="792361"/>
            <a:ext cx="6153696" cy="2060575"/>
          </a:xfrm>
          <a:prstGeom prst="wedgeEllipseCallout">
            <a:avLst>
              <a:gd name="adj1" fmla="val -63282"/>
              <a:gd name="adj2" fmla="val 30972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下面的数对分别表示谁的位置请相对应的这个位置的同学起立，看谁的反应快。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A000120150407A10PWBG</Template>
  <TotalTime>5072</TotalTime>
  <Words>1057</Words>
  <Application>Microsoft Office PowerPoint</Application>
  <PresentationFormat>全屏显示(4:3)</PresentationFormat>
  <Paragraphs>371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185</cp:revision>
  <dcterms:modified xsi:type="dcterms:W3CDTF">2018-08-07T02:59:42Z</dcterms:modified>
</cp:coreProperties>
</file>